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798" r:id="rId5"/>
    <p:sldId id="805" r:id="rId6"/>
    <p:sldId id="806" r:id="rId7"/>
    <p:sldId id="807" r:id="rId8"/>
    <p:sldId id="808" r:id="rId9"/>
    <p:sldId id="809" r:id="rId10"/>
    <p:sldId id="810" r:id="rId11"/>
    <p:sldId id="811" r:id="rId12"/>
    <p:sldId id="812" r:id="rId13"/>
    <p:sldId id="822" r:id="rId14"/>
    <p:sldId id="821" r:id="rId15"/>
    <p:sldId id="815" r:id="rId16"/>
    <p:sldId id="816" r:id="rId17"/>
    <p:sldId id="817" r:id="rId18"/>
    <p:sldId id="818" r:id="rId19"/>
    <p:sldId id="819" r:id="rId20"/>
    <p:sldId id="820" r:id="rId21"/>
    <p:sldId id="801" r:id="rId22"/>
  </p:sldIdLst>
  <p:sldSz cx="12192000" cy="6858000"/>
  <p:notesSz cx="7053263" cy="9356725"/>
  <p:defaultTextStyle>
    <a:defPPr>
      <a:defRPr lang="en-US"/>
    </a:defPPr>
    <a:lvl1pPr algn="l" rtl="0" eaLnBrk="0" fontAlgn="base" hangingPunct="0">
      <a:spcBef>
        <a:spcPct val="0"/>
      </a:spcBef>
      <a:spcAft>
        <a:spcPct val="0"/>
      </a:spcAft>
      <a:defRPr sz="1400" kern="1200">
        <a:solidFill>
          <a:schemeClr val="tx2"/>
        </a:solidFill>
        <a:latin typeface="Arial" panose="020B0604020202020204" pitchFamily="34" charset="0"/>
        <a:ea typeface="+mn-ea"/>
        <a:cs typeface="+mn-cs"/>
      </a:defRPr>
    </a:lvl1pPr>
    <a:lvl2pPr marL="457200" algn="l" rtl="0" eaLnBrk="0" fontAlgn="base" hangingPunct="0">
      <a:spcBef>
        <a:spcPct val="0"/>
      </a:spcBef>
      <a:spcAft>
        <a:spcPct val="0"/>
      </a:spcAft>
      <a:defRPr sz="1400" kern="1200">
        <a:solidFill>
          <a:schemeClr val="tx2"/>
        </a:solidFill>
        <a:latin typeface="Arial" panose="020B0604020202020204" pitchFamily="34" charset="0"/>
        <a:ea typeface="+mn-ea"/>
        <a:cs typeface="+mn-cs"/>
      </a:defRPr>
    </a:lvl2pPr>
    <a:lvl3pPr marL="914400" algn="l" rtl="0" eaLnBrk="0" fontAlgn="base" hangingPunct="0">
      <a:spcBef>
        <a:spcPct val="0"/>
      </a:spcBef>
      <a:spcAft>
        <a:spcPct val="0"/>
      </a:spcAft>
      <a:defRPr sz="1400" kern="1200">
        <a:solidFill>
          <a:schemeClr val="tx2"/>
        </a:solidFill>
        <a:latin typeface="Arial" panose="020B0604020202020204" pitchFamily="34" charset="0"/>
        <a:ea typeface="+mn-ea"/>
        <a:cs typeface="+mn-cs"/>
      </a:defRPr>
    </a:lvl3pPr>
    <a:lvl4pPr marL="1371600" algn="l" rtl="0" eaLnBrk="0" fontAlgn="base" hangingPunct="0">
      <a:spcBef>
        <a:spcPct val="0"/>
      </a:spcBef>
      <a:spcAft>
        <a:spcPct val="0"/>
      </a:spcAft>
      <a:defRPr sz="1400" kern="1200">
        <a:solidFill>
          <a:schemeClr val="tx2"/>
        </a:solidFill>
        <a:latin typeface="Arial" panose="020B0604020202020204" pitchFamily="34" charset="0"/>
        <a:ea typeface="+mn-ea"/>
        <a:cs typeface="+mn-cs"/>
      </a:defRPr>
    </a:lvl4pPr>
    <a:lvl5pPr marL="1828800" algn="l" rtl="0" eaLnBrk="0" fontAlgn="base" hangingPunct="0">
      <a:spcBef>
        <a:spcPct val="0"/>
      </a:spcBef>
      <a:spcAft>
        <a:spcPct val="0"/>
      </a:spcAft>
      <a:defRPr sz="1400" kern="1200">
        <a:solidFill>
          <a:schemeClr val="tx2"/>
        </a:solidFill>
        <a:latin typeface="Arial" panose="020B0604020202020204" pitchFamily="34" charset="0"/>
        <a:ea typeface="+mn-ea"/>
        <a:cs typeface="+mn-cs"/>
      </a:defRPr>
    </a:lvl5pPr>
    <a:lvl6pPr marL="2286000" algn="l" defTabSz="914400" rtl="0" eaLnBrk="1" latinLnBrk="0" hangingPunct="1">
      <a:defRPr sz="1400" kern="1200">
        <a:solidFill>
          <a:schemeClr val="tx2"/>
        </a:solidFill>
        <a:latin typeface="Arial" panose="020B0604020202020204" pitchFamily="34" charset="0"/>
        <a:ea typeface="+mn-ea"/>
        <a:cs typeface="+mn-cs"/>
      </a:defRPr>
    </a:lvl6pPr>
    <a:lvl7pPr marL="2743200" algn="l" defTabSz="914400" rtl="0" eaLnBrk="1" latinLnBrk="0" hangingPunct="1">
      <a:defRPr sz="1400" kern="1200">
        <a:solidFill>
          <a:schemeClr val="tx2"/>
        </a:solidFill>
        <a:latin typeface="Arial" panose="020B0604020202020204" pitchFamily="34" charset="0"/>
        <a:ea typeface="+mn-ea"/>
        <a:cs typeface="+mn-cs"/>
      </a:defRPr>
    </a:lvl7pPr>
    <a:lvl8pPr marL="3200400" algn="l" defTabSz="914400" rtl="0" eaLnBrk="1" latinLnBrk="0" hangingPunct="1">
      <a:defRPr sz="1400" kern="1200">
        <a:solidFill>
          <a:schemeClr val="tx2"/>
        </a:solidFill>
        <a:latin typeface="Arial" panose="020B0604020202020204" pitchFamily="34" charset="0"/>
        <a:ea typeface="+mn-ea"/>
        <a:cs typeface="+mn-cs"/>
      </a:defRPr>
    </a:lvl8pPr>
    <a:lvl9pPr marL="3657600" algn="l" defTabSz="914400" rtl="0" eaLnBrk="1" latinLnBrk="0" hangingPunct="1">
      <a:defRPr sz="1400" kern="1200">
        <a:solidFill>
          <a:schemeClr val="tx2"/>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48">
          <p15:clr>
            <a:srgbClr val="A4A3A4"/>
          </p15:clr>
        </p15:guide>
        <p15:guide id="2" pos="22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99"/>
    <a:srgbClr val="D95639"/>
    <a:srgbClr val="D95400"/>
    <a:srgbClr val="D93E10"/>
    <a:srgbClr val="D34900"/>
    <a:srgbClr val="B9CE00"/>
    <a:srgbClr val="65A4D6"/>
    <a:srgbClr val="00A1B1"/>
    <a:srgbClr val="00929F"/>
    <a:srgbClr val="022E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03" autoAdjust="0"/>
    <p:restoredTop sz="50000" autoAdjust="0"/>
  </p:normalViewPr>
  <p:slideViewPr>
    <p:cSldViewPr snapToGrid="0">
      <p:cViewPr varScale="1">
        <p:scale>
          <a:sx n="111" d="100"/>
          <a:sy n="111" d="100"/>
        </p:scale>
        <p:origin x="618"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7" d="100"/>
          <a:sy n="77" d="100"/>
        </p:scale>
        <p:origin x="-2058" y="-84"/>
      </p:cViewPr>
      <p:guideLst>
        <p:guide orient="horz" pos="2948"/>
        <p:guide pos="2222"/>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037065-A305-43F0-A31A-417F70D00C6F}" type="doc">
      <dgm:prSet loTypeId="urn:microsoft.com/office/officeart/2005/8/layout/vList5" loCatId="list" qsTypeId="urn:microsoft.com/office/officeart/2005/8/quickstyle/simple2" qsCatId="simple" csTypeId="urn:microsoft.com/office/officeart/2005/8/colors/colorful1" csCatId="colorful" phldr="1"/>
      <dgm:spPr/>
      <dgm:t>
        <a:bodyPr/>
        <a:lstStyle/>
        <a:p>
          <a:endParaRPr lang="en-US"/>
        </a:p>
      </dgm:t>
    </dgm:pt>
    <dgm:pt modelId="{1B7F59F3-F7E7-4802-9FE9-5B9F09D19A82}">
      <dgm:prSet custT="1"/>
      <dgm:spPr>
        <a:solidFill>
          <a:schemeClr val="tx2"/>
        </a:solidFill>
      </dgm:spPr>
      <dgm:t>
        <a:bodyPr/>
        <a:lstStyle/>
        <a:p>
          <a:pPr rtl="0"/>
          <a:r>
            <a:rPr lang="en-US" sz="1600" b="1" dirty="0" smtClean="0"/>
            <a:t>Time Away</a:t>
          </a:r>
          <a:endParaRPr lang="en-US" sz="1600" dirty="0"/>
        </a:p>
      </dgm:t>
    </dgm:pt>
    <dgm:pt modelId="{B88C7642-021E-40BD-B868-2E3909A80AFB}" type="parTrans" cxnId="{F5D6B565-3C8A-471D-A737-CFABF1878DD7}">
      <dgm:prSet/>
      <dgm:spPr/>
      <dgm:t>
        <a:bodyPr/>
        <a:lstStyle/>
        <a:p>
          <a:endParaRPr lang="en-US" sz="1200"/>
        </a:p>
      </dgm:t>
    </dgm:pt>
    <dgm:pt modelId="{106884CB-279C-43C0-8381-4C89E8A16027}" type="sibTrans" cxnId="{F5D6B565-3C8A-471D-A737-CFABF1878DD7}">
      <dgm:prSet/>
      <dgm:spPr/>
      <dgm:t>
        <a:bodyPr/>
        <a:lstStyle/>
        <a:p>
          <a:endParaRPr lang="en-US" sz="1200"/>
        </a:p>
      </dgm:t>
    </dgm:pt>
    <dgm:pt modelId="{4D27C01A-3761-4500-86CF-4D6E5A456962}">
      <dgm:prSet custT="1"/>
      <dgm:spPr>
        <a:solidFill>
          <a:schemeClr val="accent5">
            <a:lumMod val="20000"/>
            <a:lumOff val="80000"/>
            <a:alpha val="90000"/>
          </a:schemeClr>
        </a:solidFill>
      </dgm:spPr>
      <dgm:t>
        <a:bodyPr/>
        <a:lstStyle/>
        <a:p>
          <a:pPr rtl="0"/>
          <a:r>
            <a:rPr lang="en-US" sz="1400" dirty="0" smtClean="0"/>
            <a:t>Available Leaves &amp; Benefits</a:t>
          </a:r>
          <a:endParaRPr lang="en-US" sz="1400" dirty="0"/>
        </a:p>
      </dgm:t>
    </dgm:pt>
    <dgm:pt modelId="{298B9D9D-E1AC-4347-A939-DA664F6F67BF}" type="parTrans" cxnId="{86794EBC-A97C-4191-A2AD-1457CD45F2AC}">
      <dgm:prSet/>
      <dgm:spPr/>
      <dgm:t>
        <a:bodyPr/>
        <a:lstStyle/>
        <a:p>
          <a:endParaRPr lang="en-US" sz="1200"/>
        </a:p>
      </dgm:t>
    </dgm:pt>
    <dgm:pt modelId="{D9EC5DF5-5E4E-4CF8-B08A-3BAD926C0990}" type="sibTrans" cxnId="{86794EBC-A97C-4191-A2AD-1457CD45F2AC}">
      <dgm:prSet/>
      <dgm:spPr/>
      <dgm:t>
        <a:bodyPr/>
        <a:lstStyle/>
        <a:p>
          <a:endParaRPr lang="en-US" sz="1200"/>
        </a:p>
      </dgm:t>
    </dgm:pt>
    <dgm:pt modelId="{C8F1A7A1-74AE-4C1E-8FDE-71DF477DB589}">
      <dgm:prSet custT="1"/>
      <dgm:spPr>
        <a:solidFill>
          <a:schemeClr val="accent2">
            <a:lumMod val="50000"/>
          </a:schemeClr>
        </a:solidFill>
      </dgm:spPr>
      <dgm:t>
        <a:bodyPr/>
        <a:lstStyle/>
        <a:p>
          <a:pPr rtl="0"/>
          <a:r>
            <a:rPr lang="en-US" sz="1600" b="1" dirty="0" smtClean="0"/>
            <a:t>Countdown to Arrival</a:t>
          </a:r>
          <a:endParaRPr lang="en-US" sz="1600" dirty="0"/>
        </a:p>
      </dgm:t>
    </dgm:pt>
    <dgm:pt modelId="{175EFD9B-C139-473A-9082-61DD273B2CC0}" type="parTrans" cxnId="{E15623D8-8158-44D0-9104-9ED639BB38CB}">
      <dgm:prSet/>
      <dgm:spPr/>
      <dgm:t>
        <a:bodyPr/>
        <a:lstStyle/>
        <a:p>
          <a:endParaRPr lang="en-US" sz="1200"/>
        </a:p>
      </dgm:t>
    </dgm:pt>
    <dgm:pt modelId="{595D708E-909A-4186-BAC8-72DE7E95E3E4}" type="sibTrans" cxnId="{E15623D8-8158-44D0-9104-9ED639BB38CB}">
      <dgm:prSet/>
      <dgm:spPr/>
      <dgm:t>
        <a:bodyPr/>
        <a:lstStyle/>
        <a:p>
          <a:endParaRPr lang="en-US" sz="1200"/>
        </a:p>
      </dgm:t>
    </dgm:pt>
    <dgm:pt modelId="{7682D9FB-9B05-46C7-AE03-1550B5A4A329}">
      <dgm:prSet custT="1"/>
      <dgm:spPr>
        <a:solidFill>
          <a:schemeClr val="accent2">
            <a:lumMod val="20000"/>
            <a:lumOff val="80000"/>
            <a:alpha val="90000"/>
          </a:schemeClr>
        </a:solidFill>
      </dgm:spPr>
      <dgm:t>
        <a:bodyPr/>
        <a:lstStyle/>
        <a:p>
          <a:pPr rtl="0"/>
          <a:r>
            <a:rPr lang="en-US" sz="1400" dirty="0" smtClean="0"/>
            <a:t>Planning for arrival </a:t>
          </a:r>
          <a:endParaRPr lang="en-US" sz="1400" dirty="0"/>
        </a:p>
      </dgm:t>
    </dgm:pt>
    <dgm:pt modelId="{AF70EE74-0455-4ED7-A2C9-993E8E607AD1}" type="parTrans" cxnId="{8EF4E306-2EBE-4EEE-B4F5-E13ED2061A7E}">
      <dgm:prSet/>
      <dgm:spPr/>
      <dgm:t>
        <a:bodyPr/>
        <a:lstStyle/>
        <a:p>
          <a:endParaRPr lang="en-US" sz="1200"/>
        </a:p>
      </dgm:t>
    </dgm:pt>
    <dgm:pt modelId="{57F98781-BC39-4ED2-8C41-7367D4D392BC}" type="sibTrans" cxnId="{8EF4E306-2EBE-4EEE-B4F5-E13ED2061A7E}">
      <dgm:prSet/>
      <dgm:spPr/>
      <dgm:t>
        <a:bodyPr/>
        <a:lstStyle/>
        <a:p>
          <a:endParaRPr lang="en-US" sz="1200"/>
        </a:p>
      </dgm:t>
    </dgm:pt>
    <dgm:pt modelId="{10E91DFA-C2FF-4644-BCDF-0F7AF1211B86}">
      <dgm:prSet custT="1"/>
      <dgm:spPr>
        <a:solidFill>
          <a:schemeClr val="accent2">
            <a:lumMod val="20000"/>
            <a:lumOff val="80000"/>
            <a:alpha val="90000"/>
          </a:schemeClr>
        </a:solidFill>
      </dgm:spPr>
      <dgm:t>
        <a:bodyPr/>
        <a:lstStyle/>
        <a:p>
          <a:pPr rtl="0"/>
          <a:r>
            <a:rPr lang="en-US" sz="1400" dirty="0" smtClean="0"/>
            <a:t>While You Are Away  </a:t>
          </a:r>
          <a:endParaRPr lang="en-US" sz="1400" dirty="0"/>
        </a:p>
      </dgm:t>
    </dgm:pt>
    <dgm:pt modelId="{1F48DE2C-915C-4636-A643-A17C3B26443D}" type="parTrans" cxnId="{464BB7F5-5A42-4EB0-81FB-D8A54B7F4225}">
      <dgm:prSet/>
      <dgm:spPr/>
      <dgm:t>
        <a:bodyPr/>
        <a:lstStyle/>
        <a:p>
          <a:endParaRPr lang="en-US" sz="1200"/>
        </a:p>
      </dgm:t>
    </dgm:pt>
    <dgm:pt modelId="{5E5744DB-A2FA-4C87-8528-6ECD2418EC8F}" type="sibTrans" cxnId="{464BB7F5-5A42-4EB0-81FB-D8A54B7F4225}">
      <dgm:prSet/>
      <dgm:spPr/>
      <dgm:t>
        <a:bodyPr/>
        <a:lstStyle/>
        <a:p>
          <a:endParaRPr lang="en-US" sz="1200"/>
        </a:p>
      </dgm:t>
    </dgm:pt>
    <dgm:pt modelId="{15813A35-339B-4C40-B792-A7E341503217}">
      <dgm:prSet custT="1"/>
      <dgm:spPr>
        <a:solidFill>
          <a:schemeClr val="accent2">
            <a:lumMod val="20000"/>
            <a:lumOff val="80000"/>
            <a:alpha val="90000"/>
          </a:schemeClr>
        </a:solidFill>
      </dgm:spPr>
      <dgm:t>
        <a:bodyPr/>
        <a:lstStyle/>
        <a:p>
          <a:pPr rtl="0"/>
          <a:r>
            <a:rPr lang="en-US" sz="1400" dirty="0" smtClean="0"/>
            <a:t>Returning to Work</a:t>
          </a:r>
          <a:endParaRPr lang="en-US" sz="1400" dirty="0"/>
        </a:p>
      </dgm:t>
    </dgm:pt>
    <dgm:pt modelId="{287B6D1C-2C9D-4E53-BD7C-5D2C17290C03}" type="parTrans" cxnId="{348D6087-98CF-49E0-86AD-1AE7DA2BE8D1}">
      <dgm:prSet/>
      <dgm:spPr/>
      <dgm:t>
        <a:bodyPr/>
        <a:lstStyle/>
        <a:p>
          <a:endParaRPr lang="en-US" sz="1200"/>
        </a:p>
      </dgm:t>
    </dgm:pt>
    <dgm:pt modelId="{44926C57-978E-48BB-A9B9-7EF46F713677}" type="sibTrans" cxnId="{348D6087-98CF-49E0-86AD-1AE7DA2BE8D1}">
      <dgm:prSet/>
      <dgm:spPr/>
      <dgm:t>
        <a:bodyPr/>
        <a:lstStyle/>
        <a:p>
          <a:endParaRPr lang="en-US" sz="1200"/>
        </a:p>
      </dgm:t>
    </dgm:pt>
    <dgm:pt modelId="{082FB76F-0113-4613-A099-7D551D2089E2}">
      <dgm:prSet custT="1"/>
      <dgm:spPr>
        <a:solidFill>
          <a:schemeClr val="tx1"/>
        </a:solidFill>
      </dgm:spPr>
      <dgm:t>
        <a:bodyPr/>
        <a:lstStyle/>
        <a:p>
          <a:pPr rtl="0"/>
          <a:r>
            <a:rPr lang="en-US" sz="1600" b="1" dirty="0" smtClean="0"/>
            <a:t>Other Resources for Parents</a:t>
          </a:r>
          <a:endParaRPr lang="en-US" sz="1600" dirty="0"/>
        </a:p>
      </dgm:t>
    </dgm:pt>
    <dgm:pt modelId="{5DA19F0B-A973-49EA-90B1-EA065B9945D5}" type="parTrans" cxnId="{5DF8A896-7B10-4895-80E1-B82A83D01250}">
      <dgm:prSet/>
      <dgm:spPr/>
      <dgm:t>
        <a:bodyPr/>
        <a:lstStyle/>
        <a:p>
          <a:endParaRPr lang="en-US" sz="1200"/>
        </a:p>
      </dgm:t>
    </dgm:pt>
    <dgm:pt modelId="{CDAB958C-B5E3-445E-B082-C41E72AF586D}" type="sibTrans" cxnId="{5DF8A896-7B10-4895-80E1-B82A83D01250}">
      <dgm:prSet/>
      <dgm:spPr/>
      <dgm:t>
        <a:bodyPr/>
        <a:lstStyle/>
        <a:p>
          <a:endParaRPr lang="en-US" sz="1200"/>
        </a:p>
      </dgm:t>
    </dgm:pt>
    <dgm:pt modelId="{CD9F2D2E-8DFA-4F70-B6BA-CA8F8AB8C133}">
      <dgm:prSet custT="1"/>
      <dgm:spPr>
        <a:solidFill>
          <a:schemeClr val="tx1">
            <a:lumMod val="10000"/>
            <a:lumOff val="90000"/>
            <a:alpha val="90000"/>
          </a:schemeClr>
        </a:solidFill>
      </dgm:spPr>
      <dgm:t>
        <a:bodyPr/>
        <a:lstStyle/>
        <a:p>
          <a:pPr rtl="0"/>
          <a:r>
            <a:rPr lang="en-US" sz="1400" dirty="0" smtClean="0"/>
            <a:t>Pregnancy Care</a:t>
          </a:r>
          <a:endParaRPr lang="en-US" sz="1400" dirty="0"/>
        </a:p>
      </dgm:t>
    </dgm:pt>
    <dgm:pt modelId="{20444161-265E-4000-92CA-C721633CEA7C}" type="parTrans" cxnId="{32D020F7-4C6D-48A7-80F4-1893397B87C6}">
      <dgm:prSet/>
      <dgm:spPr/>
      <dgm:t>
        <a:bodyPr/>
        <a:lstStyle/>
        <a:p>
          <a:endParaRPr lang="en-US" sz="1200"/>
        </a:p>
      </dgm:t>
    </dgm:pt>
    <dgm:pt modelId="{75A610BE-C6A2-44DA-855D-614AF6BD8A5D}" type="sibTrans" cxnId="{32D020F7-4C6D-48A7-80F4-1893397B87C6}">
      <dgm:prSet/>
      <dgm:spPr/>
      <dgm:t>
        <a:bodyPr/>
        <a:lstStyle/>
        <a:p>
          <a:endParaRPr lang="en-US" sz="1200"/>
        </a:p>
      </dgm:t>
    </dgm:pt>
    <dgm:pt modelId="{DBC6F4A0-F397-4395-A7BF-0B7BB46D7C30}">
      <dgm:prSet custT="1"/>
      <dgm:spPr>
        <a:solidFill>
          <a:schemeClr val="tx1">
            <a:lumMod val="10000"/>
            <a:lumOff val="90000"/>
            <a:alpha val="90000"/>
          </a:schemeClr>
        </a:solidFill>
      </dgm:spPr>
      <dgm:t>
        <a:bodyPr/>
        <a:lstStyle/>
        <a:p>
          <a:pPr rtl="0"/>
          <a:r>
            <a:rPr lang="en-US" sz="1400" dirty="0" smtClean="0"/>
            <a:t>Childcare Services</a:t>
          </a:r>
          <a:endParaRPr lang="en-US" sz="1400" dirty="0"/>
        </a:p>
      </dgm:t>
    </dgm:pt>
    <dgm:pt modelId="{983123B1-F7AC-4569-BC2D-FF7260F46164}" type="parTrans" cxnId="{602B7523-DBC6-4BC3-864B-55E739FCFF91}">
      <dgm:prSet/>
      <dgm:spPr/>
      <dgm:t>
        <a:bodyPr/>
        <a:lstStyle/>
        <a:p>
          <a:endParaRPr lang="en-US" sz="1200"/>
        </a:p>
      </dgm:t>
    </dgm:pt>
    <dgm:pt modelId="{D21C2DF7-9E25-4A0D-B108-E72B8CFDF2A0}" type="sibTrans" cxnId="{602B7523-DBC6-4BC3-864B-55E739FCFF91}">
      <dgm:prSet/>
      <dgm:spPr/>
      <dgm:t>
        <a:bodyPr/>
        <a:lstStyle/>
        <a:p>
          <a:endParaRPr lang="en-US" sz="1200"/>
        </a:p>
      </dgm:t>
    </dgm:pt>
    <dgm:pt modelId="{ED8DC74D-6838-4E1C-BE47-F3965E6A864B}">
      <dgm:prSet custT="1"/>
      <dgm:spPr>
        <a:solidFill>
          <a:schemeClr val="tx1">
            <a:lumMod val="10000"/>
            <a:lumOff val="90000"/>
            <a:alpha val="90000"/>
          </a:schemeClr>
        </a:solidFill>
      </dgm:spPr>
      <dgm:t>
        <a:bodyPr/>
        <a:lstStyle/>
        <a:p>
          <a:pPr rtl="0"/>
          <a:r>
            <a:rPr lang="en-US" sz="1400" dirty="0" smtClean="0"/>
            <a:t>Articles, Guidebooks, &amp; More </a:t>
          </a:r>
          <a:endParaRPr lang="en-US" sz="1400" dirty="0"/>
        </a:p>
      </dgm:t>
    </dgm:pt>
    <dgm:pt modelId="{3EE16181-C1AD-40F7-B541-DD0E64726ABB}" type="parTrans" cxnId="{40E27E99-D3C6-4406-B7BD-CD34C84E735D}">
      <dgm:prSet/>
      <dgm:spPr/>
      <dgm:t>
        <a:bodyPr/>
        <a:lstStyle/>
        <a:p>
          <a:endParaRPr lang="en-US" sz="1200"/>
        </a:p>
      </dgm:t>
    </dgm:pt>
    <dgm:pt modelId="{6C70BC8F-0AFE-4DF6-9A4B-AF36A2EE18D4}" type="sibTrans" cxnId="{40E27E99-D3C6-4406-B7BD-CD34C84E735D}">
      <dgm:prSet/>
      <dgm:spPr/>
      <dgm:t>
        <a:bodyPr/>
        <a:lstStyle/>
        <a:p>
          <a:endParaRPr lang="en-US" sz="1200"/>
        </a:p>
      </dgm:t>
    </dgm:pt>
    <dgm:pt modelId="{B3A7201B-B236-410D-B452-4CFF64D720F1}">
      <dgm:prSet custT="1"/>
      <dgm:spPr>
        <a:solidFill>
          <a:schemeClr val="tx1">
            <a:lumMod val="10000"/>
            <a:lumOff val="90000"/>
            <a:alpha val="90000"/>
          </a:schemeClr>
        </a:solidFill>
      </dgm:spPr>
      <dgm:t>
        <a:bodyPr/>
        <a:lstStyle/>
        <a:p>
          <a:pPr rtl="0"/>
          <a:r>
            <a:rPr lang="en-US" sz="1400" dirty="0" smtClean="0"/>
            <a:t>Special Delivery Program</a:t>
          </a:r>
          <a:endParaRPr lang="en-US" sz="1400" dirty="0"/>
        </a:p>
      </dgm:t>
    </dgm:pt>
    <dgm:pt modelId="{995216DA-39E1-47B5-9D28-BD03CA6C17B5}" type="parTrans" cxnId="{F8CEB2D2-1E1E-4D38-80F4-3DB40777FF2F}">
      <dgm:prSet/>
      <dgm:spPr/>
      <dgm:t>
        <a:bodyPr/>
        <a:lstStyle/>
        <a:p>
          <a:endParaRPr lang="en-US"/>
        </a:p>
      </dgm:t>
    </dgm:pt>
    <dgm:pt modelId="{7BC41753-5F0E-4DE5-8F83-5CA157371606}" type="sibTrans" cxnId="{F8CEB2D2-1E1E-4D38-80F4-3DB40777FF2F}">
      <dgm:prSet/>
      <dgm:spPr/>
      <dgm:t>
        <a:bodyPr/>
        <a:lstStyle/>
        <a:p>
          <a:endParaRPr lang="en-US"/>
        </a:p>
      </dgm:t>
    </dgm:pt>
    <dgm:pt modelId="{8566DD82-ED40-412B-A1B2-A97B5130DC9A}">
      <dgm:prSet custT="1"/>
      <dgm:spPr>
        <a:solidFill>
          <a:schemeClr val="tx1">
            <a:lumMod val="10000"/>
            <a:lumOff val="90000"/>
            <a:alpha val="90000"/>
          </a:schemeClr>
        </a:solidFill>
      </dgm:spPr>
      <dgm:t>
        <a:bodyPr/>
        <a:lstStyle/>
        <a:p>
          <a:pPr rtl="0"/>
          <a:r>
            <a:rPr lang="en-US" sz="1400" dirty="0" smtClean="0"/>
            <a:t>Able Pay</a:t>
          </a:r>
          <a:endParaRPr lang="en-US" sz="1400" dirty="0"/>
        </a:p>
      </dgm:t>
    </dgm:pt>
    <dgm:pt modelId="{CF1C7D05-3D49-4A2D-971F-14E2E96335E3}" type="sibTrans" cxnId="{EEFCC474-D34A-498E-BD2C-FA95974EADF2}">
      <dgm:prSet/>
      <dgm:spPr/>
      <dgm:t>
        <a:bodyPr/>
        <a:lstStyle/>
        <a:p>
          <a:endParaRPr lang="en-US"/>
        </a:p>
      </dgm:t>
    </dgm:pt>
    <dgm:pt modelId="{41263B69-CF74-4666-9FCA-2B89BC6CB9C9}" type="parTrans" cxnId="{EEFCC474-D34A-498E-BD2C-FA95974EADF2}">
      <dgm:prSet/>
      <dgm:spPr/>
      <dgm:t>
        <a:bodyPr/>
        <a:lstStyle/>
        <a:p>
          <a:endParaRPr lang="en-US"/>
        </a:p>
      </dgm:t>
    </dgm:pt>
    <dgm:pt modelId="{7C8D0790-42D1-4CFF-B096-6234C0C22467}">
      <dgm:prSet custT="1"/>
      <dgm:spPr>
        <a:solidFill>
          <a:schemeClr val="tx1">
            <a:lumMod val="10000"/>
            <a:lumOff val="90000"/>
            <a:alpha val="90000"/>
          </a:schemeClr>
        </a:solidFill>
      </dgm:spPr>
      <dgm:t>
        <a:bodyPr/>
        <a:lstStyle/>
        <a:p>
          <a:pPr rtl="0"/>
          <a:r>
            <a:rPr lang="en-US" sz="1400" dirty="0" smtClean="0"/>
            <a:t>Care@Work</a:t>
          </a:r>
          <a:endParaRPr lang="en-US" sz="1400" dirty="0"/>
        </a:p>
      </dgm:t>
    </dgm:pt>
    <dgm:pt modelId="{A1D326F9-3740-482A-BE83-AD2DFE8BD687}" type="sibTrans" cxnId="{DBC849BA-C9ED-4128-AF90-AF9A406405E3}">
      <dgm:prSet/>
      <dgm:spPr/>
      <dgm:t>
        <a:bodyPr/>
        <a:lstStyle/>
        <a:p>
          <a:endParaRPr lang="en-US"/>
        </a:p>
      </dgm:t>
    </dgm:pt>
    <dgm:pt modelId="{B3EC4573-E215-434C-971F-DC24AEC03E5F}" type="parTrans" cxnId="{DBC849BA-C9ED-4128-AF90-AF9A406405E3}">
      <dgm:prSet/>
      <dgm:spPr/>
      <dgm:t>
        <a:bodyPr/>
        <a:lstStyle/>
        <a:p>
          <a:endParaRPr lang="en-US"/>
        </a:p>
      </dgm:t>
    </dgm:pt>
    <dgm:pt modelId="{CE05E9A6-914E-4545-A227-5C5BEDE0D730}" type="pres">
      <dgm:prSet presAssocID="{17037065-A305-43F0-A31A-417F70D00C6F}" presName="Name0" presStyleCnt="0">
        <dgm:presLayoutVars>
          <dgm:dir/>
          <dgm:animLvl val="lvl"/>
          <dgm:resizeHandles val="exact"/>
        </dgm:presLayoutVars>
      </dgm:prSet>
      <dgm:spPr/>
      <dgm:t>
        <a:bodyPr/>
        <a:lstStyle/>
        <a:p>
          <a:endParaRPr lang="en-US"/>
        </a:p>
      </dgm:t>
    </dgm:pt>
    <dgm:pt modelId="{80D6E7C8-6F6C-4AB6-A90C-C0D0FDBAEB1E}" type="pres">
      <dgm:prSet presAssocID="{1B7F59F3-F7E7-4802-9FE9-5B9F09D19A82}" presName="linNode" presStyleCnt="0"/>
      <dgm:spPr/>
    </dgm:pt>
    <dgm:pt modelId="{2042A87B-D7C3-47C8-A066-14EE33244823}" type="pres">
      <dgm:prSet presAssocID="{1B7F59F3-F7E7-4802-9FE9-5B9F09D19A82}" presName="parentText" presStyleLbl="node1" presStyleIdx="0" presStyleCnt="3" custLinFactNeighborX="-5329" custLinFactNeighborY="-2731">
        <dgm:presLayoutVars>
          <dgm:chMax val="1"/>
          <dgm:bulletEnabled val="1"/>
        </dgm:presLayoutVars>
      </dgm:prSet>
      <dgm:spPr/>
      <dgm:t>
        <a:bodyPr/>
        <a:lstStyle/>
        <a:p>
          <a:endParaRPr lang="en-US"/>
        </a:p>
      </dgm:t>
    </dgm:pt>
    <dgm:pt modelId="{7DDA506B-FF32-4781-8CC6-231164F17B06}" type="pres">
      <dgm:prSet presAssocID="{1B7F59F3-F7E7-4802-9FE9-5B9F09D19A82}" presName="descendantText" presStyleLbl="alignAccFollowNode1" presStyleIdx="0" presStyleCnt="3">
        <dgm:presLayoutVars>
          <dgm:bulletEnabled val="1"/>
        </dgm:presLayoutVars>
      </dgm:prSet>
      <dgm:spPr/>
      <dgm:t>
        <a:bodyPr/>
        <a:lstStyle/>
        <a:p>
          <a:endParaRPr lang="en-US"/>
        </a:p>
      </dgm:t>
    </dgm:pt>
    <dgm:pt modelId="{0498CA83-77B2-496D-9821-9A379357196B}" type="pres">
      <dgm:prSet presAssocID="{106884CB-279C-43C0-8381-4C89E8A16027}" presName="sp" presStyleCnt="0"/>
      <dgm:spPr/>
    </dgm:pt>
    <dgm:pt modelId="{F4E58440-9065-4DFD-AC81-BF7DFEDA4B99}" type="pres">
      <dgm:prSet presAssocID="{C8F1A7A1-74AE-4C1E-8FDE-71DF477DB589}" presName="linNode" presStyleCnt="0"/>
      <dgm:spPr/>
    </dgm:pt>
    <dgm:pt modelId="{16024A61-C93A-4AB8-BE16-46AA869D8E05}" type="pres">
      <dgm:prSet presAssocID="{C8F1A7A1-74AE-4C1E-8FDE-71DF477DB589}" presName="parentText" presStyleLbl="node1" presStyleIdx="1" presStyleCnt="3">
        <dgm:presLayoutVars>
          <dgm:chMax val="1"/>
          <dgm:bulletEnabled val="1"/>
        </dgm:presLayoutVars>
      </dgm:prSet>
      <dgm:spPr/>
      <dgm:t>
        <a:bodyPr/>
        <a:lstStyle/>
        <a:p>
          <a:endParaRPr lang="en-US"/>
        </a:p>
      </dgm:t>
    </dgm:pt>
    <dgm:pt modelId="{7D6E2FC4-C1CA-48DA-A4F2-317458C23C48}" type="pres">
      <dgm:prSet presAssocID="{C8F1A7A1-74AE-4C1E-8FDE-71DF477DB589}" presName="descendantText" presStyleLbl="alignAccFollowNode1" presStyleIdx="1" presStyleCnt="3">
        <dgm:presLayoutVars>
          <dgm:bulletEnabled val="1"/>
        </dgm:presLayoutVars>
      </dgm:prSet>
      <dgm:spPr/>
      <dgm:t>
        <a:bodyPr/>
        <a:lstStyle/>
        <a:p>
          <a:endParaRPr lang="en-US"/>
        </a:p>
      </dgm:t>
    </dgm:pt>
    <dgm:pt modelId="{C3CF25A4-1615-4BD4-AB85-92DA44CB6C46}" type="pres">
      <dgm:prSet presAssocID="{595D708E-909A-4186-BAC8-72DE7E95E3E4}" presName="sp" presStyleCnt="0"/>
      <dgm:spPr/>
    </dgm:pt>
    <dgm:pt modelId="{FA0F495E-5FE0-407E-9E97-7DB37AA275CC}" type="pres">
      <dgm:prSet presAssocID="{082FB76F-0113-4613-A099-7D551D2089E2}" presName="linNode" presStyleCnt="0"/>
      <dgm:spPr/>
    </dgm:pt>
    <dgm:pt modelId="{3086B758-7C48-4FBF-8CAC-9FB95D75531A}" type="pres">
      <dgm:prSet presAssocID="{082FB76F-0113-4613-A099-7D551D2089E2}" presName="parentText" presStyleLbl="node1" presStyleIdx="2" presStyleCnt="3" custScaleY="138139">
        <dgm:presLayoutVars>
          <dgm:chMax val="1"/>
          <dgm:bulletEnabled val="1"/>
        </dgm:presLayoutVars>
      </dgm:prSet>
      <dgm:spPr/>
      <dgm:t>
        <a:bodyPr/>
        <a:lstStyle/>
        <a:p>
          <a:endParaRPr lang="en-US"/>
        </a:p>
      </dgm:t>
    </dgm:pt>
    <dgm:pt modelId="{80F3B60B-558F-48CC-AC66-207902B700D8}" type="pres">
      <dgm:prSet presAssocID="{082FB76F-0113-4613-A099-7D551D2089E2}" presName="descendantText" presStyleLbl="alignAccFollowNode1" presStyleIdx="2" presStyleCnt="3" custScaleY="167404" custLinFactNeighborX="1109" custLinFactNeighborY="-2183">
        <dgm:presLayoutVars>
          <dgm:bulletEnabled val="1"/>
        </dgm:presLayoutVars>
      </dgm:prSet>
      <dgm:spPr/>
      <dgm:t>
        <a:bodyPr/>
        <a:lstStyle/>
        <a:p>
          <a:endParaRPr lang="en-US"/>
        </a:p>
      </dgm:t>
    </dgm:pt>
  </dgm:ptLst>
  <dgm:cxnLst>
    <dgm:cxn modelId="{86794EBC-A97C-4191-A2AD-1457CD45F2AC}" srcId="{1B7F59F3-F7E7-4802-9FE9-5B9F09D19A82}" destId="{4D27C01A-3761-4500-86CF-4D6E5A456962}" srcOrd="0" destOrd="0" parTransId="{298B9D9D-E1AC-4347-A939-DA664F6F67BF}" sibTransId="{D9EC5DF5-5E4E-4CF8-B08A-3BAD926C0990}"/>
    <dgm:cxn modelId="{348D6087-98CF-49E0-86AD-1AE7DA2BE8D1}" srcId="{C8F1A7A1-74AE-4C1E-8FDE-71DF477DB589}" destId="{15813A35-339B-4C40-B792-A7E341503217}" srcOrd="2" destOrd="0" parTransId="{287B6D1C-2C9D-4E53-BD7C-5D2C17290C03}" sibTransId="{44926C57-978E-48BB-A9B9-7EF46F713677}"/>
    <dgm:cxn modelId="{9BB04019-5F53-4A77-9BA4-AEDA37C23E31}" type="presOf" srcId="{15813A35-339B-4C40-B792-A7E341503217}" destId="{7D6E2FC4-C1CA-48DA-A4F2-317458C23C48}" srcOrd="0" destOrd="2" presId="urn:microsoft.com/office/officeart/2005/8/layout/vList5"/>
    <dgm:cxn modelId="{464BB7F5-5A42-4EB0-81FB-D8A54B7F4225}" srcId="{C8F1A7A1-74AE-4C1E-8FDE-71DF477DB589}" destId="{10E91DFA-C2FF-4644-BCDF-0F7AF1211B86}" srcOrd="1" destOrd="0" parTransId="{1F48DE2C-915C-4636-A643-A17C3B26443D}" sibTransId="{5E5744DB-A2FA-4C87-8528-6ECD2418EC8F}"/>
    <dgm:cxn modelId="{C252E0D9-29F2-46F8-A6FD-2816DE7B0549}" type="presOf" srcId="{C8F1A7A1-74AE-4C1E-8FDE-71DF477DB589}" destId="{16024A61-C93A-4AB8-BE16-46AA869D8E05}" srcOrd="0" destOrd="0" presId="urn:microsoft.com/office/officeart/2005/8/layout/vList5"/>
    <dgm:cxn modelId="{F5D6B565-3C8A-471D-A737-CFABF1878DD7}" srcId="{17037065-A305-43F0-A31A-417F70D00C6F}" destId="{1B7F59F3-F7E7-4802-9FE9-5B9F09D19A82}" srcOrd="0" destOrd="0" parTransId="{B88C7642-021E-40BD-B868-2E3909A80AFB}" sibTransId="{106884CB-279C-43C0-8381-4C89E8A16027}"/>
    <dgm:cxn modelId="{6A930A79-F701-4815-88C8-E01DEF399C0E}" type="presOf" srcId="{ED8DC74D-6838-4E1C-BE47-F3965E6A864B}" destId="{80F3B60B-558F-48CC-AC66-207902B700D8}" srcOrd="0" destOrd="2" presId="urn:microsoft.com/office/officeart/2005/8/layout/vList5"/>
    <dgm:cxn modelId="{32D020F7-4C6D-48A7-80F4-1893397B87C6}" srcId="{082FB76F-0113-4613-A099-7D551D2089E2}" destId="{CD9F2D2E-8DFA-4F70-B6BA-CA8F8AB8C133}" srcOrd="0" destOrd="0" parTransId="{20444161-265E-4000-92CA-C721633CEA7C}" sibTransId="{75A610BE-C6A2-44DA-855D-614AF6BD8A5D}"/>
    <dgm:cxn modelId="{0D465DEF-7BC0-481D-92AE-F0A88B0FB65C}" type="presOf" srcId="{8566DD82-ED40-412B-A1B2-A97B5130DC9A}" destId="{80F3B60B-558F-48CC-AC66-207902B700D8}" srcOrd="0" destOrd="3" presId="urn:microsoft.com/office/officeart/2005/8/layout/vList5"/>
    <dgm:cxn modelId="{3C12CC66-CB66-4555-8F12-78C80BCD4616}" type="presOf" srcId="{17037065-A305-43F0-A31A-417F70D00C6F}" destId="{CE05E9A6-914E-4545-A227-5C5BEDE0D730}" srcOrd="0" destOrd="0" presId="urn:microsoft.com/office/officeart/2005/8/layout/vList5"/>
    <dgm:cxn modelId="{5DF8A896-7B10-4895-80E1-B82A83D01250}" srcId="{17037065-A305-43F0-A31A-417F70D00C6F}" destId="{082FB76F-0113-4613-A099-7D551D2089E2}" srcOrd="2" destOrd="0" parTransId="{5DA19F0B-A973-49EA-90B1-EA065B9945D5}" sibTransId="{CDAB958C-B5E3-445E-B082-C41E72AF586D}"/>
    <dgm:cxn modelId="{995E5938-FAC3-4BCD-BB5A-03065F432903}" type="presOf" srcId="{4D27C01A-3761-4500-86CF-4D6E5A456962}" destId="{7DDA506B-FF32-4781-8CC6-231164F17B06}" srcOrd="0" destOrd="0" presId="urn:microsoft.com/office/officeart/2005/8/layout/vList5"/>
    <dgm:cxn modelId="{C8210DE0-C2DA-42CA-B193-7BF65A1734FD}" type="presOf" srcId="{10E91DFA-C2FF-4644-BCDF-0F7AF1211B86}" destId="{7D6E2FC4-C1CA-48DA-A4F2-317458C23C48}" srcOrd="0" destOrd="1" presId="urn:microsoft.com/office/officeart/2005/8/layout/vList5"/>
    <dgm:cxn modelId="{4F672BC6-9E91-4954-9667-B0782AD45E86}" type="presOf" srcId="{CD9F2D2E-8DFA-4F70-B6BA-CA8F8AB8C133}" destId="{80F3B60B-558F-48CC-AC66-207902B700D8}" srcOrd="0" destOrd="0" presId="urn:microsoft.com/office/officeart/2005/8/layout/vList5"/>
    <dgm:cxn modelId="{602B7523-DBC6-4BC3-864B-55E739FCFF91}" srcId="{082FB76F-0113-4613-A099-7D551D2089E2}" destId="{DBC6F4A0-F397-4395-A7BF-0B7BB46D7C30}" srcOrd="1" destOrd="0" parTransId="{983123B1-F7AC-4569-BC2D-FF7260F46164}" sibTransId="{D21C2DF7-9E25-4A0D-B108-E72B8CFDF2A0}"/>
    <dgm:cxn modelId="{FDB38760-65D8-45D6-863C-07D2A797178E}" type="presOf" srcId="{082FB76F-0113-4613-A099-7D551D2089E2}" destId="{3086B758-7C48-4FBF-8CAC-9FB95D75531A}" srcOrd="0" destOrd="0" presId="urn:microsoft.com/office/officeart/2005/8/layout/vList5"/>
    <dgm:cxn modelId="{E15623D8-8158-44D0-9104-9ED639BB38CB}" srcId="{17037065-A305-43F0-A31A-417F70D00C6F}" destId="{C8F1A7A1-74AE-4C1E-8FDE-71DF477DB589}" srcOrd="1" destOrd="0" parTransId="{175EFD9B-C139-473A-9082-61DD273B2CC0}" sibTransId="{595D708E-909A-4186-BAC8-72DE7E95E3E4}"/>
    <dgm:cxn modelId="{894027D3-7D70-4D93-8976-B884C8255C2A}" type="presOf" srcId="{7682D9FB-9B05-46C7-AE03-1550B5A4A329}" destId="{7D6E2FC4-C1CA-48DA-A4F2-317458C23C48}" srcOrd="0" destOrd="0" presId="urn:microsoft.com/office/officeart/2005/8/layout/vList5"/>
    <dgm:cxn modelId="{F8CEB2D2-1E1E-4D38-80F4-3DB40777FF2F}" srcId="{082FB76F-0113-4613-A099-7D551D2089E2}" destId="{B3A7201B-B236-410D-B452-4CFF64D720F1}" srcOrd="5" destOrd="0" parTransId="{995216DA-39E1-47B5-9D28-BD03CA6C17B5}" sibTransId="{7BC41753-5F0E-4DE5-8F83-5CA157371606}"/>
    <dgm:cxn modelId="{76168BAD-FA00-4DF3-90F0-8B02417BE985}" type="presOf" srcId="{7C8D0790-42D1-4CFF-B096-6234C0C22467}" destId="{80F3B60B-558F-48CC-AC66-207902B700D8}" srcOrd="0" destOrd="4" presId="urn:microsoft.com/office/officeart/2005/8/layout/vList5"/>
    <dgm:cxn modelId="{562FC71A-C754-4CE4-9314-4DB17BC86C46}" type="presOf" srcId="{1B7F59F3-F7E7-4802-9FE9-5B9F09D19A82}" destId="{2042A87B-D7C3-47C8-A066-14EE33244823}" srcOrd="0" destOrd="0" presId="urn:microsoft.com/office/officeart/2005/8/layout/vList5"/>
    <dgm:cxn modelId="{EEFCC474-D34A-498E-BD2C-FA95974EADF2}" srcId="{082FB76F-0113-4613-A099-7D551D2089E2}" destId="{8566DD82-ED40-412B-A1B2-A97B5130DC9A}" srcOrd="3" destOrd="0" parTransId="{41263B69-CF74-4666-9FCA-2B89BC6CB9C9}" sibTransId="{CF1C7D05-3D49-4A2D-971F-14E2E96335E3}"/>
    <dgm:cxn modelId="{DBC849BA-C9ED-4128-AF90-AF9A406405E3}" srcId="{082FB76F-0113-4613-A099-7D551D2089E2}" destId="{7C8D0790-42D1-4CFF-B096-6234C0C22467}" srcOrd="4" destOrd="0" parTransId="{B3EC4573-E215-434C-971F-DC24AEC03E5F}" sibTransId="{A1D326F9-3740-482A-BE83-AD2DFE8BD687}"/>
    <dgm:cxn modelId="{40E27E99-D3C6-4406-B7BD-CD34C84E735D}" srcId="{082FB76F-0113-4613-A099-7D551D2089E2}" destId="{ED8DC74D-6838-4E1C-BE47-F3965E6A864B}" srcOrd="2" destOrd="0" parTransId="{3EE16181-C1AD-40F7-B541-DD0E64726ABB}" sibTransId="{6C70BC8F-0AFE-4DF6-9A4B-AF36A2EE18D4}"/>
    <dgm:cxn modelId="{8EF4E306-2EBE-4EEE-B4F5-E13ED2061A7E}" srcId="{C8F1A7A1-74AE-4C1E-8FDE-71DF477DB589}" destId="{7682D9FB-9B05-46C7-AE03-1550B5A4A329}" srcOrd="0" destOrd="0" parTransId="{AF70EE74-0455-4ED7-A2C9-993E8E607AD1}" sibTransId="{57F98781-BC39-4ED2-8C41-7367D4D392BC}"/>
    <dgm:cxn modelId="{E2D1DDA3-8CD5-4B00-9E8E-C36A0E7D450B}" type="presOf" srcId="{DBC6F4A0-F397-4395-A7BF-0B7BB46D7C30}" destId="{80F3B60B-558F-48CC-AC66-207902B700D8}" srcOrd="0" destOrd="1" presId="urn:microsoft.com/office/officeart/2005/8/layout/vList5"/>
    <dgm:cxn modelId="{A1170BB9-E194-40C9-9037-3383A9386005}" type="presOf" srcId="{B3A7201B-B236-410D-B452-4CFF64D720F1}" destId="{80F3B60B-558F-48CC-AC66-207902B700D8}" srcOrd="0" destOrd="5" presId="urn:microsoft.com/office/officeart/2005/8/layout/vList5"/>
    <dgm:cxn modelId="{A7526FF7-AF98-4A01-BCE4-FA0D4595DACA}" type="presParOf" srcId="{CE05E9A6-914E-4545-A227-5C5BEDE0D730}" destId="{80D6E7C8-6F6C-4AB6-A90C-C0D0FDBAEB1E}" srcOrd="0" destOrd="0" presId="urn:microsoft.com/office/officeart/2005/8/layout/vList5"/>
    <dgm:cxn modelId="{2982AEBC-8250-4F75-80DE-BA1488BD9B1B}" type="presParOf" srcId="{80D6E7C8-6F6C-4AB6-A90C-C0D0FDBAEB1E}" destId="{2042A87B-D7C3-47C8-A066-14EE33244823}" srcOrd="0" destOrd="0" presId="urn:microsoft.com/office/officeart/2005/8/layout/vList5"/>
    <dgm:cxn modelId="{C00E4BB7-2996-4BC4-8DF8-FCE204C63229}" type="presParOf" srcId="{80D6E7C8-6F6C-4AB6-A90C-C0D0FDBAEB1E}" destId="{7DDA506B-FF32-4781-8CC6-231164F17B06}" srcOrd="1" destOrd="0" presId="urn:microsoft.com/office/officeart/2005/8/layout/vList5"/>
    <dgm:cxn modelId="{283C33E4-3A9D-40EA-9AD3-554A753C4B1F}" type="presParOf" srcId="{CE05E9A6-914E-4545-A227-5C5BEDE0D730}" destId="{0498CA83-77B2-496D-9821-9A379357196B}" srcOrd="1" destOrd="0" presId="urn:microsoft.com/office/officeart/2005/8/layout/vList5"/>
    <dgm:cxn modelId="{8D8AB60F-0D56-4E82-A38B-014F17506659}" type="presParOf" srcId="{CE05E9A6-914E-4545-A227-5C5BEDE0D730}" destId="{F4E58440-9065-4DFD-AC81-BF7DFEDA4B99}" srcOrd="2" destOrd="0" presId="urn:microsoft.com/office/officeart/2005/8/layout/vList5"/>
    <dgm:cxn modelId="{76B4F943-7E88-44D2-BF5B-E6D598B8A59C}" type="presParOf" srcId="{F4E58440-9065-4DFD-AC81-BF7DFEDA4B99}" destId="{16024A61-C93A-4AB8-BE16-46AA869D8E05}" srcOrd="0" destOrd="0" presId="urn:microsoft.com/office/officeart/2005/8/layout/vList5"/>
    <dgm:cxn modelId="{A59778E0-96AF-468E-A6EF-FCC8A21F964A}" type="presParOf" srcId="{F4E58440-9065-4DFD-AC81-BF7DFEDA4B99}" destId="{7D6E2FC4-C1CA-48DA-A4F2-317458C23C48}" srcOrd="1" destOrd="0" presId="urn:microsoft.com/office/officeart/2005/8/layout/vList5"/>
    <dgm:cxn modelId="{5E70959A-7654-49A3-83AE-9EC2E7A7E9D3}" type="presParOf" srcId="{CE05E9A6-914E-4545-A227-5C5BEDE0D730}" destId="{C3CF25A4-1615-4BD4-AB85-92DA44CB6C46}" srcOrd="3" destOrd="0" presId="urn:microsoft.com/office/officeart/2005/8/layout/vList5"/>
    <dgm:cxn modelId="{F7FF65E7-AA65-4603-90B4-0032A973F583}" type="presParOf" srcId="{CE05E9A6-914E-4545-A227-5C5BEDE0D730}" destId="{FA0F495E-5FE0-407E-9E97-7DB37AA275CC}" srcOrd="4" destOrd="0" presId="urn:microsoft.com/office/officeart/2005/8/layout/vList5"/>
    <dgm:cxn modelId="{6373C648-B5F0-4E64-BCB7-8FB10512D591}" type="presParOf" srcId="{FA0F495E-5FE0-407E-9E97-7DB37AA275CC}" destId="{3086B758-7C48-4FBF-8CAC-9FB95D75531A}" srcOrd="0" destOrd="0" presId="urn:microsoft.com/office/officeart/2005/8/layout/vList5"/>
    <dgm:cxn modelId="{C13E3C88-2284-4B8A-8F22-648783570C4C}" type="presParOf" srcId="{FA0F495E-5FE0-407E-9E97-7DB37AA275CC}" destId="{80F3B60B-558F-48CC-AC66-207902B700D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DAE2E4-6F4A-43A6-A771-A48332B57853}" type="doc">
      <dgm:prSet loTypeId="urn:microsoft.com/office/officeart/2005/8/layout/vList6" loCatId="process" qsTypeId="urn:microsoft.com/office/officeart/2005/8/quickstyle/simple1" qsCatId="simple" csTypeId="urn:microsoft.com/office/officeart/2005/8/colors/colorful4" csCatId="colorful" phldr="1"/>
      <dgm:spPr/>
      <dgm:t>
        <a:bodyPr/>
        <a:lstStyle/>
        <a:p>
          <a:endParaRPr lang="en-US"/>
        </a:p>
      </dgm:t>
    </dgm:pt>
    <dgm:pt modelId="{FDDD9677-CCBB-4803-9B2B-E35A316F5540}">
      <dgm:prSet custT="1"/>
      <dgm:spPr>
        <a:solidFill>
          <a:schemeClr val="tx2"/>
        </a:solidFill>
      </dgm:spPr>
      <dgm:t>
        <a:bodyPr anchor="t"/>
        <a:lstStyle/>
        <a:p>
          <a:pPr algn="ctr" rtl="0"/>
          <a:r>
            <a:rPr lang="en-US" sz="1800" b="1" dirty="0" smtClean="0"/>
            <a:t>Consider making the following changes:</a:t>
          </a:r>
          <a:endParaRPr lang="en-US" sz="1800" b="1" dirty="0"/>
        </a:p>
      </dgm:t>
    </dgm:pt>
    <dgm:pt modelId="{FF96E6BE-3646-4FBB-B746-99624F39845A}" type="parTrans" cxnId="{450E3BFF-28D1-4712-A513-12CB3429632B}">
      <dgm:prSet/>
      <dgm:spPr/>
      <dgm:t>
        <a:bodyPr/>
        <a:lstStyle/>
        <a:p>
          <a:endParaRPr lang="en-US" sz="1100"/>
        </a:p>
      </dgm:t>
    </dgm:pt>
    <dgm:pt modelId="{802F0534-24C7-4158-BDA9-901C8A842270}" type="sibTrans" cxnId="{450E3BFF-28D1-4712-A513-12CB3429632B}">
      <dgm:prSet/>
      <dgm:spPr/>
      <dgm:t>
        <a:bodyPr/>
        <a:lstStyle/>
        <a:p>
          <a:endParaRPr lang="en-US" sz="1100" dirty="0"/>
        </a:p>
      </dgm:t>
    </dgm:pt>
    <dgm:pt modelId="{AC8F57C0-D77D-4918-B050-825F5E090FA9}">
      <dgm:prSet custT="1"/>
      <dgm:spPr>
        <a:solidFill>
          <a:schemeClr val="accent5">
            <a:lumMod val="20000"/>
            <a:lumOff val="80000"/>
            <a:alpha val="90000"/>
          </a:schemeClr>
        </a:solidFill>
      </dgm:spPr>
      <dgm:t>
        <a:bodyPr anchor="ctr"/>
        <a:lstStyle/>
        <a:p>
          <a:pPr marL="57150" lvl="1" indent="0" defTabSz="488950" rtl="0">
            <a:lnSpc>
              <a:spcPct val="90000"/>
            </a:lnSpc>
            <a:spcBef>
              <a:spcPts val="300"/>
            </a:spcBef>
            <a:spcAft>
              <a:spcPts val="300"/>
            </a:spcAft>
            <a:buNone/>
          </a:pPr>
          <a:endParaRPr lang="en-US" sz="1100" dirty="0"/>
        </a:p>
      </dgm:t>
    </dgm:pt>
    <dgm:pt modelId="{6B095525-5CEB-435A-849F-40D714C3F2D3}" type="parTrans" cxnId="{33C980CD-9C24-4684-BC3A-31C74E399476}">
      <dgm:prSet/>
      <dgm:spPr/>
      <dgm:t>
        <a:bodyPr/>
        <a:lstStyle/>
        <a:p>
          <a:endParaRPr lang="en-US" sz="1100"/>
        </a:p>
      </dgm:t>
    </dgm:pt>
    <dgm:pt modelId="{3E85A7EF-9DD8-43C2-B8B3-89CC29BAB327}" type="sibTrans" cxnId="{33C980CD-9C24-4684-BC3A-31C74E399476}">
      <dgm:prSet/>
      <dgm:spPr/>
      <dgm:t>
        <a:bodyPr/>
        <a:lstStyle/>
        <a:p>
          <a:endParaRPr lang="en-US" sz="1100"/>
        </a:p>
      </dgm:t>
    </dgm:pt>
    <dgm:pt modelId="{EF08AF86-F8C5-42B0-9BEB-4A5E5B10EE59}">
      <dgm:prSet custT="1"/>
      <dgm:spPr>
        <a:solidFill>
          <a:srgbClr val="006699"/>
        </a:solidFill>
      </dgm:spPr>
      <dgm:t>
        <a:bodyPr anchor="t"/>
        <a:lstStyle/>
        <a:p>
          <a:pPr algn="ctr" rtl="0"/>
          <a:r>
            <a:rPr lang="en-US" sz="1800" b="1" dirty="0" smtClean="0"/>
            <a:t>Your premium payments while you are on leave:</a:t>
          </a:r>
          <a:endParaRPr lang="en-US" sz="1800" dirty="0"/>
        </a:p>
      </dgm:t>
    </dgm:pt>
    <dgm:pt modelId="{11A61B14-CA2A-41CB-AEF2-049932AF1F2C}" type="parTrans" cxnId="{71AA2C18-395A-4971-89A3-EC21AC2F83C7}">
      <dgm:prSet/>
      <dgm:spPr/>
      <dgm:t>
        <a:bodyPr/>
        <a:lstStyle/>
        <a:p>
          <a:endParaRPr lang="en-US" sz="1100"/>
        </a:p>
      </dgm:t>
    </dgm:pt>
    <dgm:pt modelId="{ABE83CD1-964C-41F6-B7C3-B48323A35042}" type="sibTrans" cxnId="{71AA2C18-395A-4971-89A3-EC21AC2F83C7}">
      <dgm:prSet/>
      <dgm:spPr/>
      <dgm:t>
        <a:bodyPr/>
        <a:lstStyle/>
        <a:p>
          <a:endParaRPr lang="en-US" sz="1100"/>
        </a:p>
      </dgm:t>
    </dgm:pt>
    <dgm:pt modelId="{ACEA6EF8-02CF-4618-B082-619092C9D3FB}">
      <dgm:prSet custT="1"/>
      <dgm:spPr>
        <a:solidFill>
          <a:schemeClr val="accent2">
            <a:lumMod val="20000"/>
            <a:lumOff val="80000"/>
            <a:alpha val="90000"/>
          </a:schemeClr>
        </a:solidFill>
      </dgm:spPr>
      <dgm:t>
        <a:bodyPr anchor="ctr"/>
        <a:lstStyle/>
        <a:p>
          <a:pPr marL="137160" rtl="0">
            <a:lnSpc>
              <a:spcPct val="100000"/>
            </a:lnSpc>
            <a:spcAft>
              <a:spcPts val="0"/>
            </a:spcAft>
          </a:pPr>
          <a:r>
            <a:rPr lang="en-US" sz="1400" dirty="0" smtClean="0"/>
            <a:t>If while on leave status any portion of your premium is unpaid resulting in no premium deduction(s) for Medical, Dental, and/or Vision Insurance, these premiums will be deducted over several pays upon your return to work</a:t>
          </a:r>
          <a:endParaRPr lang="en-US" sz="1400" dirty="0"/>
        </a:p>
      </dgm:t>
    </dgm:pt>
    <dgm:pt modelId="{ED9BEBAF-5FA9-4115-89E8-E7CB43D69403}" type="parTrans" cxnId="{6A2E7CFB-44E1-4CA6-83F5-1C124D8FD9A4}">
      <dgm:prSet/>
      <dgm:spPr/>
      <dgm:t>
        <a:bodyPr/>
        <a:lstStyle/>
        <a:p>
          <a:endParaRPr lang="en-US" sz="1100"/>
        </a:p>
      </dgm:t>
    </dgm:pt>
    <dgm:pt modelId="{C1B2C3E3-1C40-45CB-BA09-164F4049DDA4}" type="sibTrans" cxnId="{6A2E7CFB-44E1-4CA6-83F5-1C124D8FD9A4}">
      <dgm:prSet/>
      <dgm:spPr/>
      <dgm:t>
        <a:bodyPr/>
        <a:lstStyle/>
        <a:p>
          <a:endParaRPr lang="en-US" sz="1100"/>
        </a:p>
      </dgm:t>
    </dgm:pt>
    <dgm:pt modelId="{6941760D-BEF8-42AD-B87E-D50857FAA745}">
      <dgm:prSet custT="1"/>
      <dgm:spPr>
        <a:solidFill>
          <a:schemeClr val="accent5">
            <a:lumMod val="20000"/>
            <a:lumOff val="80000"/>
            <a:alpha val="90000"/>
          </a:schemeClr>
        </a:solidFill>
      </dgm:spPr>
      <dgm:t>
        <a:bodyPr/>
        <a:lstStyle/>
        <a:p>
          <a:pPr marL="137160" lvl="1" indent="0" defTabSz="488950" rtl="0">
            <a:lnSpc>
              <a:spcPct val="100000"/>
            </a:lnSpc>
            <a:spcBef>
              <a:spcPts val="300"/>
            </a:spcBef>
            <a:spcAft>
              <a:spcPts val="300"/>
            </a:spcAft>
            <a:buNone/>
          </a:pPr>
          <a:r>
            <a:rPr lang="en-US" sz="1300" dirty="0" smtClean="0"/>
            <a:t> Increase Life Insurance (subject to Evidence of Insurability)</a:t>
          </a:r>
          <a:endParaRPr lang="en-US" sz="1300" dirty="0"/>
        </a:p>
      </dgm:t>
    </dgm:pt>
    <dgm:pt modelId="{86D7142E-D648-498D-82CF-F42BE3A75E17}" type="parTrans" cxnId="{EA4B3BEB-D4B9-486D-81C7-1614D6D36C9A}">
      <dgm:prSet/>
      <dgm:spPr/>
      <dgm:t>
        <a:bodyPr/>
        <a:lstStyle/>
        <a:p>
          <a:endParaRPr lang="en-US"/>
        </a:p>
      </dgm:t>
    </dgm:pt>
    <dgm:pt modelId="{7DA31492-ED53-4DFB-ABB9-59C56BFB53F2}" type="sibTrans" cxnId="{EA4B3BEB-D4B9-486D-81C7-1614D6D36C9A}">
      <dgm:prSet/>
      <dgm:spPr/>
      <dgm:t>
        <a:bodyPr/>
        <a:lstStyle/>
        <a:p>
          <a:endParaRPr lang="en-US"/>
        </a:p>
      </dgm:t>
    </dgm:pt>
    <dgm:pt modelId="{CAEDF600-392F-4CEF-9A85-50ADBD440BF5}">
      <dgm:prSet custT="1"/>
      <dgm:spPr>
        <a:solidFill>
          <a:schemeClr val="accent5">
            <a:lumMod val="20000"/>
            <a:lumOff val="80000"/>
            <a:alpha val="90000"/>
          </a:schemeClr>
        </a:solidFill>
      </dgm:spPr>
      <dgm:t>
        <a:bodyPr/>
        <a:lstStyle/>
        <a:p>
          <a:pPr marL="137160" lvl="1" indent="0" defTabSz="488950" rtl="0">
            <a:lnSpc>
              <a:spcPct val="100000"/>
            </a:lnSpc>
            <a:spcBef>
              <a:spcPts val="300"/>
            </a:spcBef>
            <a:spcAft>
              <a:spcPts val="300"/>
            </a:spcAft>
            <a:buNone/>
          </a:pPr>
          <a:r>
            <a:rPr lang="en-US" sz="1300" dirty="0" smtClean="0"/>
            <a:t> Elect Dependent Life insurance</a:t>
          </a:r>
          <a:endParaRPr lang="en-US" sz="1300" dirty="0"/>
        </a:p>
      </dgm:t>
    </dgm:pt>
    <dgm:pt modelId="{A22C2A5B-DDB9-4A14-B28E-EC8278DDEFD3}" type="parTrans" cxnId="{4F91EC3A-75B1-4845-A289-746ACFDD8D34}">
      <dgm:prSet/>
      <dgm:spPr/>
      <dgm:t>
        <a:bodyPr/>
        <a:lstStyle/>
        <a:p>
          <a:endParaRPr lang="en-US"/>
        </a:p>
      </dgm:t>
    </dgm:pt>
    <dgm:pt modelId="{A35C7082-BFDC-4A25-AEB1-F52823AE925C}" type="sibTrans" cxnId="{4F91EC3A-75B1-4845-A289-746ACFDD8D34}">
      <dgm:prSet/>
      <dgm:spPr/>
      <dgm:t>
        <a:bodyPr/>
        <a:lstStyle/>
        <a:p>
          <a:endParaRPr lang="en-US"/>
        </a:p>
      </dgm:t>
    </dgm:pt>
    <dgm:pt modelId="{61DA91E1-8F72-495B-BC16-5B91EDD89D1A}">
      <dgm:prSet custT="1"/>
      <dgm:spPr>
        <a:solidFill>
          <a:schemeClr val="accent5">
            <a:lumMod val="20000"/>
            <a:lumOff val="80000"/>
            <a:alpha val="90000"/>
          </a:schemeClr>
        </a:solidFill>
      </dgm:spPr>
      <dgm:t>
        <a:bodyPr/>
        <a:lstStyle/>
        <a:p>
          <a:pPr marL="137160" marR="0" lvl="0" indent="0" defTabSz="914400" rtl="0" eaLnBrk="1" fontAlgn="auto" latinLnBrk="0" hangingPunct="1">
            <a:lnSpc>
              <a:spcPct val="100000"/>
            </a:lnSpc>
            <a:spcBef>
              <a:spcPts val="300"/>
            </a:spcBef>
            <a:spcAft>
              <a:spcPts val="300"/>
            </a:spcAft>
            <a:buClrTx/>
            <a:buSzTx/>
            <a:buFontTx/>
            <a:buNone/>
            <a:tabLst/>
            <a:defRPr/>
          </a:pPr>
          <a:r>
            <a:rPr lang="en-US" sz="1300" dirty="0" smtClean="0"/>
            <a:t> Update your employer provided Retirement Plan &amp; Life Insurance beneficiaries </a:t>
          </a:r>
          <a:endParaRPr lang="en-US" sz="1300" dirty="0"/>
        </a:p>
      </dgm:t>
    </dgm:pt>
    <dgm:pt modelId="{E314851D-0314-4BB4-9185-C3F862373806}" type="parTrans" cxnId="{492E3E5B-5F76-415F-BE83-4A70C619B74E}">
      <dgm:prSet/>
      <dgm:spPr/>
      <dgm:t>
        <a:bodyPr/>
        <a:lstStyle/>
        <a:p>
          <a:endParaRPr lang="en-US"/>
        </a:p>
      </dgm:t>
    </dgm:pt>
    <dgm:pt modelId="{AE7E3328-9073-4C7C-8254-F88132F86442}" type="sibTrans" cxnId="{492E3E5B-5F76-415F-BE83-4A70C619B74E}">
      <dgm:prSet/>
      <dgm:spPr/>
      <dgm:t>
        <a:bodyPr/>
        <a:lstStyle/>
        <a:p>
          <a:endParaRPr lang="en-US"/>
        </a:p>
      </dgm:t>
    </dgm:pt>
    <dgm:pt modelId="{45D56FDF-345C-458E-B03C-A4CB8B3F5683}">
      <dgm:prSet custT="1"/>
      <dgm:spPr>
        <a:solidFill>
          <a:schemeClr val="accent5">
            <a:lumMod val="20000"/>
            <a:lumOff val="80000"/>
            <a:alpha val="90000"/>
          </a:schemeClr>
        </a:solidFill>
      </dgm:spPr>
      <dgm:t>
        <a:bodyPr/>
        <a:lstStyle/>
        <a:p>
          <a:pPr marL="137160" lvl="1" indent="0" defTabSz="488950" rtl="0">
            <a:lnSpc>
              <a:spcPct val="100000"/>
            </a:lnSpc>
            <a:spcBef>
              <a:spcPts val="600"/>
            </a:spcBef>
            <a:spcAft>
              <a:spcPts val="300"/>
            </a:spcAft>
            <a:buNone/>
          </a:pPr>
          <a:r>
            <a:rPr lang="en-US" sz="1300" dirty="0" smtClean="0"/>
            <a:t> Add new addition to medical, dental, and/or vision coverage</a:t>
          </a:r>
          <a:endParaRPr lang="en-US" sz="1300" dirty="0"/>
        </a:p>
      </dgm:t>
    </dgm:pt>
    <dgm:pt modelId="{4E2C62AB-1EB0-4827-89EC-86C350BCD374}" type="sibTrans" cxnId="{6EA68877-2F76-4411-B1EA-8F37F9438AE2}">
      <dgm:prSet/>
      <dgm:spPr/>
      <dgm:t>
        <a:bodyPr/>
        <a:lstStyle/>
        <a:p>
          <a:endParaRPr lang="en-US"/>
        </a:p>
      </dgm:t>
    </dgm:pt>
    <dgm:pt modelId="{4F8F0AE4-8B6A-4E0D-95D7-DF830C18F650}" type="parTrans" cxnId="{6EA68877-2F76-4411-B1EA-8F37F9438AE2}">
      <dgm:prSet/>
      <dgm:spPr/>
      <dgm:t>
        <a:bodyPr/>
        <a:lstStyle/>
        <a:p>
          <a:endParaRPr lang="en-US"/>
        </a:p>
      </dgm:t>
    </dgm:pt>
    <dgm:pt modelId="{427FB715-0F7F-4F0C-BDB7-25E691AEF296}">
      <dgm:prSet custT="1"/>
      <dgm:spPr>
        <a:solidFill>
          <a:schemeClr val="accent5">
            <a:lumMod val="20000"/>
            <a:lumOff val="80000"/>
            <a:alpha val="90000"/>
          </a:schemeClr>
        </a:solidFill>
      </dgm:spPr>
      <dgm:t>
        <a:bodyPr/>
        <a:lstStyle/>
        <a:p>
          <a:pPr marL="137160" lvl="1" indent="0" defTabSz="496888" rtl="0">
            <a:lnSpc>
              <a:spcPct val="100000"/>
            </a:lnSpc>
            <a:spcBef>
              <a:spcPts val="300"/>
            </a:spcBef>
            <a:spcAft>
              <a:spcPts val="300"/>
            </a:spcAft>
            <a:buNone/>
          </a:pPr>
          <a:r>
            <a:rPr lang="en-US" sz="1300" dirty="0" smtClean="0"/>
            <a:t> Elect/Increase Dependent Care Flexible Spending (for children under 13) for daycare expenses</a:t>
          </a:r>
          <a:endParaRPr lang="en-US" sz="1300" dirty="0"/>
        </a:p>
      </dgm:t>
    </dgm:pt>
    <dgm:pt modelId="{56275D59-496A-46EE-8DE9-AEDCBBBDAF6B}" type="parTrans" cxnId="{E5072D7B-6706-47EC-857A-545DFF87FB29}">
      <dgm:prSet/>
      <dgm:spPr/>
      <dgm:t>
        <a:bodyPr/>
        <a:lstStyle/>
        <a:p>
          <a:endParaRPr lang="en-US"/>
        </a:p>
      </dgm:t>
    </dgm:pt>
    <dgm:pt modelId="{F0DB9030-6F3A-44AE-81E3-7B940E576495}" type="sibTrans" cxnId="{E5072D7B-6706-47EC-857A-545DFF87FB29}">
      <dgm:prSet/>
      <dgm:spPr/>
      <dgm:t>
        <a:bodyPr/>
        <a:lstStyle/>
        <a:p>
          <a:endParaRPr lang="en-US"/>
        </a:p>
      </dgm:t>
    </dgm:pt>
    <dgm:pt modelId="{BF71BB17-1DDF-4FDC-B570-704A721DC111}" type="pres">
      <dgm:prSet presAssocID="{66DAE2E4-6F4A-43A6-A771-A48332B57853}" presName="Name0" presStyleCnt="0">
        <dgm:presLayoutVars>
          <dgm:dir/>
          <dgm:animLvl val="lvl"/>
          <dgm:resizeHandles/>
        </dgm:presLayoutVars>
      </dgm:prSet>
      <dgm:spPr/>
      <dgm:t>
        <a:bodyPr/>
        <a:lstStyle/>
        <a:p>
          <a:endParaRPr lang="en-US"/>
        </a:p>
      </dgm:t>
    </dgm:pt>
    <dgm:pt modelId="{21B4B947-8CEC-47A6-9C0D-5EC54AC8E854}" type="pres">
      <dgm:prSet presAssocID="{FDDD9677-CCBB-4803-9B2B-E35A316F5540}" presName="linNode" presStyleCnt="0"/>
      <dgm:spPr/>
      <dgm:t>
        <a:bodyPr/>
        <a:lstStyle/>
        <a:p>
          <a:endParaRPr lang="en-US"/>
        </a:p>
      </dgm:t>
    </dgm:pt>
    <dgm:pt modelId="{A9C3257D-E270-4759-908A-CD60BE7E1FBB}" type="pres">
      <dgm:prSet presAssocID="{FDDD9677-CCBB-4803-9B2B-E35A316F5540}" presName="parentShp" presStyleLbl="node1" presStyleIdx="0" presStyleCnt="2" custScaleX="112977" custScaleY="241903" custLinFactNeighborX="1245" custLinFactNeighborY="4632">
        <dgm:presLayoutVars>
          <dgm:bulletEnabled val="1"/>
        </dgm:presLayoutVars>
      </dgm:prSet>
      <dgm:spPr/>
      <dgm:t>
        <a:bodyPr/>
        <a:lstStyle/>
        <a:p>
          <a:endParaRPr lang="en-US"/>
        </a:p>
      </dgm:t>
    </dgm:pt>
    <dgm:pt modelId="{1F70E2B9-8498-4F96-B723-2022BE1DA1CD}" type="pres">
      <dgm:prSet presAssocID="{FDDD9677-CCBB-4803-9B2B-E35A316F5540}" presName="childShp" presStyleLbl="bgAccFollowNode1" presStyleIdx="0" presStyleCnt="2" custScaleX="262586" custScaleY="301609" custLinFactNeighborX="2709" custLinFactNeighborY="-1155">
        <dgm:presLayoutVars>
          <dgm:bulletEnabled val="1"/>
        </dgm:presLayoutVars>
      </dgm:prSet>
      <dgm:spPr/>
      <dgm:t>
        <a:bodyPr/>
        <a:lstStyle/>
        <a:p>
          <a:endParaRPr lang="en-US"/>
        </a:p>
      </dgm:t>
    </dgm:pt>
    <dgm:pt modelId="{850454D2-E23D-4634-99C4-0CA53ECAA16D}" type="pres">
      <dgm:prSet presAssocID="{802F0534-24C7-4158-BDA9-901C8A842270}" presName="spacing" presStyleCnt="0"/>
      <dgm:spPr/>
      <dgm:t>
        <a:bodyPr/>
        <a:lstStyle/>
        <a:p>
          <a:endParaRPr lang="en-US"/>
        </a:p>
      </dgm:t>
    </dgm:pt>
    <dgm:pt modelId="{4A54539F-C6D5-45ED-ACEE-4CA4B61BFEBF}" type="pres">
      <dgm:prSet presAssocID="{EF08AF86-F8C5-42B0-9BEB-4A5E5B10EE59}" presName="linNode" presStyleCnt="0"/>
      <dgm:spPr/>
      <dgm:t>
        <a:bodyPr/>
        <a:lstStyle/>
        <a:p>
          <a:endParaRPr lang="en-US"/>
        </a:p>
      </dgm:t>
    </dgm:pt>
    <dgm:pt modelId="{EAC8DE26-86DE-45E4-8AC0-390F57456E4A}" type="pres">
      <dgm:prSet presAssocID="{EF08AF86-F8C5-42B0-9BEB-4A5E5B10EE59}" presName="parentShp" presStyleLbl="node1" presStyleIdx="1" presStyleCnt="2" custScaleX="74037" custScaleY="242410" custLinFactNeighborX="-38" custLinFactNeighborY="-14580">
        <dgm:presLayoutVars>
          <dgm:bulletEnabled val="1"/>
        </dgm:presLayoutVars>
      </dgm:prSet>
      <dgm:spPr/>
      <dgm:t>
        <a:bodyPr/>
        <a:lstStyle/>
        <a:p>
          <a:endParaRPr lang="en-US"/>
        </a:p>
      </dgm:t>
    </dgm:pt>
    <dgm:pt modelId="{1E13267F-8D7B-42EB-9156-AB96ABF20781}" type="pres">
      <dgm:prSet presAssocID="{EF08AF86-F8C5-42B0-9BEB-4A5E5B10EE59}" presName="childShp" presStyleLbl="bgAccFollowNode1" presStyleIdx="1" presStyleCnt="2" custScaleX="165512" custScaleY="303351" custLinFactNeighborX="57" custLinFactNeighborY="-15263">
        <dgm:presLayoutVars>
          <dgm:bulletEnabled val="1"/>
        </dgm:presLayoutVars>
      </dgm:prSet>
      <dgm:spPr/>
      <dgm:t>
        <a:bodyPr/>
        <a:lstStyle/>
        <a:p>
          <a:endParaRPr lang="en-US"/>
        </a:p>
      </dgm:t>
    </dgm:pt>
  </dgm:ptLst>
  <dgm:cxnLst>
    <dgm:cxn modelId="{33C980CD-9C24-4684-BC3A-31C74E399476}" srcId="{FDDD9677-CCBB-4803-9B2B-E35A316F5540}" destId="{AC8F57C0-D77D-4918-B050-825F5E090FA9}" srcOrd="0" destOrd="0" parTransId="{6B095525-5CEB-435A-849F-40D714C3F2D3}" sibTransId="{3E85A7EF-9DD8-43C2-B8B3-89CC29BAB327}"/>
    <dgm:cxn modelId="{F2CBD382-2D55-4830-995E-D7635BA4857C}" type="presOf" srcId="{66DAE2E4-6F4A-43A6-A771-A48332B57853}" destId="{BF71BB17-1DDF-4FDC-B570-704A721DC111}" srcOrd="0" destOrd="0" presId="urn:microsoft.com/office/officeart/2005/8/layout/vList6"/>
    <dgm:cxn modelId="{343848D5-BBFB-4F2C-8635-942D587CE08D}" type="presOf" srcId="{AC8F57C0-D77D-4918-B050-825F5E090FA9}" destId="{1F70E2B9-8498-4F96-B723-2022BE1DA1CD}" srcOrd="0" destOrd="0" presId="urn:microsoft.com/office/officeart/2005/8/layout/vList6"/>
    <dgm:cxn modelId="{4F91EC3A-75B1-4845-A289-746ACFDD8D34}" srcId="{FDDD9677-CCBB-4803-9B2B-E35A316F5540}" destId="{CAEDF600-392F-4CEF-9A85-50ADBD440BF5}" srcOrd="3" destOrd="0" parTransId="{A22C2A5B-DDB9-4A14-B28E-EC8278DDEFD3}" sibTransId="{A35C7082-BFDC-4A25-AEB1-F52823AE925C}"/>
    <dgm:cxn modelId="{EA4B3BEB-D4B9-486D-81C7-1614D6D36C9A}" srcId="{FDDD9677-CCBB-4803-9B2B-E35A316F5540}" destId="{6941760D-BEF8-42AD-B87E-D50857FAA745}" srcOrd="2" destOrd="0" parTransId="{86D7142E-D648-498D-82CF-F42BE3A75E17}" sibTransId="{7DA31492-ED53-4DFB-ABB9-59C56BFB53F2}"/>
    <dgm:cxn modelId="{2C7B02D8-80A5-44BA-8CB9-FD489B12D1E6}" type="presOf" srcId="{CAEDF600-392F-4CEF-9A85-50ADBD440BF5}" destId="{1F70E2B9-8498-4F96-B723-2022BE1DA1CD}" srcOrd="0" destOrd="3" presId="urn:microsoft.com/office/officeart/2005/8/layout/vList6"/>
    <dgm:cxn modelId="{71AA2C18-395A-4971-89A3-EC21AC2F83C7}" srcId="{66DAE2E4-6F4A-43A6-A771-A48332B57853}" destId="{EF08AF86-F8C5-42B0-9BEB-4A5E5B10EE59}" srcOrd="1" destOrd="0" parTransId="{11A61B14-CA2A-41CB-AEF2-049932AF1F2C}" sibTransId="{ABE83CD1-964C-41F6-B7C3-B48323A35042}"/>
    <dgm:cxn modelId="{6EA68877-2F76-4411-B1EA-8F37F9438AE2}" srcId="{FDDD9677-CCBB-4803-9B2B-E35A316F5540}" destId="{45D56FDF-345C-458E-B03C-A4CB8B3F5683}" srcOrd="1" destOrd="0" parTransId="{4F8F0AE4-8B6A-4E0D-95D7-DF830C18F650}" sibTransId="{4E2C62AB-1EB0-4827-89EC-86C350BCD374}"/>
    <dgm:cxn modelId="{6FDEA506-4D3C-4B3B-ABE7-669F734DF35C}" type="presOf" srcId="{ACEA6EF8-02CF-4618-B082-619092C9D3FB}" destId="{1E13267F-8D7B-42EB-9156-AB96ABF20781}" srcOrd="0" destOrd="0" presId="urn:microsoft.com/office/officeart/2005/8/layout/vList6"/>
    <dgm:cxn modelId="{28A8F925-1F24-46AE-93A8-7217073B0675}" type="presOf" srcId="{45D56FDF-345C-458E-B03C-A4CB8B3F5683}" destId="{1F70E2B9-8498-4F96-B723-2022BE1DA1CD}" srcOrd="0" destOrd="1" presId="urn:microsoft.com/office/officeart/2005/8/layout/vList6"/>
    <dgm:cxn modelId="{6A2E7CFB-44E1-4CA6-83F5-1C124D8FD9A4}" srcId="{EF08AF86-F8C5-42B0-9BEB-4A5E5B10EE59}" destId="{ACEA6EF8-02CF-4618-B082-619092C9D3FB}" srcOrd="0" destOrd="0" parTransId="{ED9BEBAF-5FA9-4115-89E8-E7CB43D69403}" sibTransId="{C1B2C3E3-1C40-45CB-BA09-164F4049DDA4}"/>
    <dgm:cxn modelId="{450E3BFF-28D1-4712-A513-12CB3429632B}" srcId="{66DAE2E4-6F4A-43A6-A771-A48332B57853}" destId="{FDDD9677-CCBB-4803-9B2B-E35A316F5540}" srcOrd="0" destOrd="0" parTransId="{FF96E6BE-3646-4FBB-B746-99624F39845A}" sibTransId="{802F0534-24C7-4158-BDA9-901C8A842270}"/>
    <dgm:cxn modelId="{86D52061-3570-42FB-A418-240CCAE17435}" type="presOf" srcId="{FDDD9677-CCBB-4803-9B2B-E35A316F5540}" destId="{A9C3257D-E270-4759-908A-CD60BE7E1FBB}" srcOrd="0" destOrd="0" presId="urn:microsoft.com/office/officeart/2005/8/layout/vList6"/>
    <dgm:cxn modelId="{F7D97424-8D4E-4B95-A5BE-37E7B4A6DBD2}" type="presOf" srcId="{EF08AF86-F8C5-42B0-9BEB-4A5E5B10EE59}" destId="{EAC8DE26-86DE-45E4-8AC0-390F57456E4A}" srcOrd="0" destOrd="0" presId="urn:microsoft.com/office/officeart/2005/8/layout/vList6"/>
    <dgm:cxn modelId="{73493D32-63CC-4805-9F6A-771ADD599B74}" type="presOf" srcId="{61DA91E1-8F72-495B-BC16-5B91EDD89D1A}" destId="{1F70E2B9-8498-4F96-B723-2022BE1DA1CD}" srcOrd="0" destOrd="5" presId="urn:microsoft.com/office/officeart/2005/8/layout/vList6"/>
    <dgm:cxn modelId="{8B752137-6F08-4E30-ADD3-5B7024D18472}" type="presOf" srcId="{427FB715-0F7F-4F0C-BDB7-25E691AEF296}" destId="{1F70E2B9-8498-4F96-B723-2022BE1DA1CD}" srcOrd="0" destOrd="4" presId="urn:microsoft.com/office/officeart/2005/8/layout/vList6"/>
    <dgm:cxn modelId="{E5072D7B-6706-47EC-857A-545DFF87FB29}" srcId="{FDDD9677-CCBB-4803-9B2B-E35A316F5540}" destId="{427FB715-0F7F-4F0C-BDB7-25E691AEF296}" srcOrd="4" destOrd="0" parTransId="{56275D59-496A-46EE-8DE9-AEDCBBBDAF6B}" sibTransId="{F0DB9030-6F3A-44AE-81E3-7B940E576495}"/>
    <dgm:cxn modelId="{EEF6E804-44F3-4E23-84B2-9C0945FAD228}" type="presOf" srcId="{6941760D-BEF8-42AD-B87E-D50857FAA745}" destId="{1F70E2B9-8498-4F96-B723-2022BE1DA1CD}" srcOrd="0" destOrd="2" presId="urn:microsoft.com/office/officeart/2005/8/layout/vList6"/>
    <dgm:cxn modelId="{492E3E5B-5F76-415F-BE83-4A70C619B74E}" srcId="{FDDD9677-CCBB-4803-9B2B-E35A316F5540}" destId="{61DA91E1-8F72-495B-BC16-5B91EDD89D1A}" srcOrd="5" destOrd="0" parTransId="{E314851D-0314-4BB4-9185-C3F862373806}" sibTransId="{AE7E3328-9073-4C7C-8254-F88132F86442}"/>
    <dgm:cxn modelId="{DA6971AB-CD82-4E4D-959A-5EFC4C48D183}" type="presParOf" srcId="{BF71BB17-1DDF-4FDC-B570-704A721DC111}" destId="{21B4B947-8CEC-47A6-9C0D-5EC54AC8E854}" srcOrd="0" destOrd="0" presId="urn:microsoft.com/office/officeart/2005/8/layout/vList6"/>
    <dgm:cxn modelId="{F297CA50-7A37-463F-B284-E5BEE5ACDA80}" type="presParOf" srcId="{21B4B947-8CEC-47A6-9C0D-5EC54AC8E854}" destId="{A9C3257D-E270-4759-908A-CD60BE7E1FBB}" srcOrd="0" destOrd="0" presId="urn:microsoft.com/office/officeart/2005/8/layout/vList6"/>
    <dgm:cxn modelId="{558E08BA-1C57-4580-89E8-B67B0E4FA261}" type="presParOf" srcId="{21B4B947-8CEC-47A6-9C0D-5EC54AC8E854}" destId="{1F70E2B9-8498-4F96-B723-2022BE1DA1CD}" srcOrd="1" destOrd="0" presId="urn:microsoft.com/office/officeart/2005/8/layout/vList6"/>
    <dgm:cxn modelId="{0297FBA9-6AB6-43CA-9605-C7B3032845C8}" type="presParOf" srcId="{BF71BB17-1DDF-4FDC-B570-704A721DC111}" destId="{850454D2-E23D-4634-99C4-0CA53ECAA16D}" srcOrd="1" destOrd="0" presId="urn:microsoft.com/office/officeart/2005/8/layout/vList6"/>
    <dgm:cxn modelId="{612583CE-92D7-43AC-8B6E-FB3B3DB9FB14}" type="presParOf" srcId="{BF71BB17-1DDF-4FDC-B570-704A721DC111}" destId="{4A54539F-C6D5-45ED-ACEE-4CA4B61BFEBF}" srcOrd="2" destOrd="0" presId="urn:microsoft.com/office/officeart/2005/8/layout/vList6"/>
    <dgm:cxn modelId="{6034ED21-D47A-4990-AE75-74934ECFDAAF}" type="presParOf" srcId="{4A54539F-C6D5-45ED-ACEE-4CA4B61BFEBF}" destId="{EAC8DE26-86DE-45E4-8AC0-390F57456E4A}" srcOrd="0" destOrd="0" presId="urn:microsoft.com/office/officeart/2005/8/layout/vList6"/>
    <dgm:cxn modelId="{5F07A367-9570-42C6-8209-89F116EB6742}" type="presParOf" srcId="{4A54539F-C6D5-45ED-ACEE-4CA4B61BFEBF}" destId="{1E13267F-8D7B-42EB-9156-AB96ABF2078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DA506B-FF32-4781-8CC6-231164F17B06}">
      <dsp:nvSpPr>
        <dsp:cNvPr id="0" name=""/>
        <dsp:cNvSpPr/>
      </dsp:nvSpPr>
      <dsp:spPr>
        <a:xfrm rot="5400000">
          <a:off x="7091624" y="-3041950"/>
          <a:ext cx="755767" cy="7030125"/>
        </a:xfrm>
        <a:prstGeom prst="round2SameRect">
          <a:avLst/>
        </a:prstGeom>
        <a:solidFill>
          <a:schemeClr val="accent5">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Available Leaves &amp; Benefits</a:t>
          </a:r>
          <a:endParaRPr lang="en-US" sz="1400" kern="1200" dirty="0"/>
        </a:p>
      </dsp:txBody>
      <dsp:txXfrm rot="-5400000">
        <a:off x="3954445" y="132123"/>
        <a:ext cx="6993231" cy="681979"/>
      </dsp:txXfrm>
    </dsp:sp>
    <dsp:sp modelId="{2042A87B-D7C3-47C8-A066-14EE33244823}">
      <dsp:nvSpPr>
        <dsp:cNvPr id="0" name=""/>
        <dsp:cNvSpPr/>
      </dsp:nvSpPr>
      <dsp:spPr>
        <a:xfrm>
          <a:off x="0" y="0"/>
          <a:ext cx="3954445" cy="944708"/>
        </a:xfrm>
        <a:prstGeom prst="roundRect">
          <a:avLst/>
        </a:prstGeom>
        <a:solidFill>
          <a:schemeClr val="tx2"/>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b="1" kern="1200" dirty="0" smtClean="0"/>
            <a:t>Time Away</a:t>
          </a:r>
          <a:endParaRPr lang="en-US" sz="1600" kern="1200" dirty="0"/>
        </a:p>
      </dsp:txBody>
      <dsp:txXfrm>
        <a:off x="46117" y="46117"/>
        <a:ext cx="3862211" cy="852474"/>
      </dsp:txXfrm>
    </dsp:sp>
    <dsp:sp modelId="{7D6E2FC4-C1CA-48DA-A4F2-317458C23C48}">
      <dsp:nvSpPr>
        <dsp:cNvPr id="0" name=""/>
        <dsp:cNvSpPr/>
      </dsp:nvSpPr>
      <dsp:spPr>
        <a:xfrm rot="5400000">
          <a:off x="7091624" y="-2050006"/>
          <a:ext cx="755767" cy="7030125"/>
        </a:xfrm>
        <a:prstGeom prst="round2SameRect">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Planning for arrival </a:t>
          </a:r>
          <a:endParaRPr lang="en-US" sz="1400" kern="1200" dirty="0"/>
        </a:p>
        <a:p>
          <a:pPr marL="114300" lvl="1" indent="-114300" algn="l" defTabSz="622300" rtl="0">
            <a:lnSpc>
              <a:spcPct val="90000"/>
            </a:lnSpc>
            <a:spcBef>
              <a:spcPct val="0"/>
            </a:spcBef>
            <a:spcAft>
              <a:spcPct val="15000"/>
            </a:spcAft>
            <a:buChar char="••"/>
          </a:pPr>
          <a:r>
            <a:rPr lang="en-US" sz="1400" kern="1200" dirty="0" smtClean="0"/>
            <a:t>While You Are Away  </a:t>
          </a:r>
          <a:endParaRPr lang="en-US" sz="1400" kern="1200" dirty="0"/>
        </a:p>
        <a:p>
          <a:pPr marL="114300" lvl="1" indent="-114300" algn="l" defTabSz="622300" rtl="0">
            <a:lnSpc>
              <a:spcPct val="90000"/>
            </a:lnSpc>
            <a:spcBef>
              <a:spcPct val="0"/>
            </a:spcBef>
            <a:spcAft>
              <a:spcPct val="15000"/>
            </a:spcAft>
            <a:buChar char="••"/>
          </a:pPr>
          <a:r>
            <a:rPr lang="en-US" sz="1400" kern="1200" dirty="0" smtClean="0"/>
            <a:t>Returning to Work</a:t>
          </a:r>
          <a:endParaRPr lang="en-US" sz="1400" kern="1200" dirty="0"/>
        </a:p>
      </dsp:txBody>
      <dsp:txXfrm rot="-5400000">
        <a:off x="3954445" y="1124067"/>
        <a:ext cx="6993231" cy="681979"/>
      </dsp:txXfrm>
    </dsp:sp>
    <dsp:sp modelId="{16024A61-C93A-4AB8-BE16-46AA869D8E05}">
      <dsp:nvSpPr>
        <dsp:cNvPr id="0" name=""/>
        <dsp:cNvSpPr/>
      </dsp:nvSpPr>
      <dsp:spPr>
        <a:xfrm>
          <a:off x="0" y="992701"/>
          <a:ext cx="3954445" cy="944708"/>
        </a:xfrm>
        <a:prstGeom prst="roundRect">
          <a:avLst/>
        </a:prstGeom>
        <a:solidFill>
          <a:schemeClr val="accent2">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b="1" kern="1200" dirty="0" smtClean="0"/>
            <a:t>Countdown to Arrival</a:t>
          </a:r>
          <a:endParaRPr lang="en-US" sz="1600" kern="1200" dirty="0"/>
        </a:p>
      </dsp:txBody>
      <dsp:txXfrm>
        <a:off x="46117" y="1038818"/>
        <a:ext cx="3862211" cy="852474"/>
      </dsp:txXfrm>
    </dsp:sp>
    <dsp:sp modelId="{80F3B60B-558F-48CC-AC66-207902B700D8}">
      <dsp:nvSpPr>
        <dsp:cNvPr id="0" name=""/>
        <dsp:cNvSpPr/>
      </dsp:nvSpPr>
      <dsp:spPr>
        <a:xfrm rot="5400000">
          <a:off x="6840348" y="-890976"/>
          <a:ext cx="1265184" cy="7023260"/>
        </a:xfrm>
        <a:prstGeom prst="round2SameRect">
          <a:avLst/>
        </a:prstGeom>
        <a:solidFill>
          <a:schemeClr val="tx1">
            <a:lumMod val="10000"/>
            <a:lumOff val="90000"/>
            <a:alpha val="9000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Pregnancy Care</a:t>
          </a:r>
          <a:endParaRPr lang="en-US" sz="1400" kern="1200" dirty="0"/>
        </a:p>
        <a:p>
          <a:pPr marL="114300" lvl="1" indent="-114300" algn="l" defTabSz="622300" rtl="0">
            <a:lnSpc>
              <a:spcPct val="90000"/>
            </a:lnSpc>
            <a:spcBef>
              <a:spcPct val="0"/>
            </a:spcBef>
            <a:spcAft>
              <a:spcPct val="15000"/>
            </a:spcAft>
            <a:buChar char="••"/>
          </a:pPr>
          <a:r>
            <a:rPr lang="en-US" sz="1400" kern="1200" dirty="0" smtClean="0"/>
            <a:t>Childcare Services</a:t>
          </a:r>
          <a:endParaRPr lang="en-US" sz="1400" kern="1200" dirty="0"/>
        </a:p>
        <a:p>
          <a:pPr marL="114300" lvl="1" indent="-114300" algn="l" defTabSz="622300" rtl="0">
            <a:lnSpc>
              <a:spcPct val="90000"/>
            </a:lnSpc>
            <a:spcBef>
              <a:spcPct val="0"/>
            </a:spcBef>
            <a:spcAft>
              <a:spcPct val="15000"/>
            </a:spcAft>
            <a:buChar char="••"/>
          </a:pPr>
          <a:r>
            <a:rPr lang="en-US" sz="1400" kern="1200" dirty="0" smtClean="0"/>
            <a:t>Articles, Guidebooks, &amp; More </a:t>
          </a:r>
          <a:endParaRPr lang="en-US" sz="1400" kern="1200" dirty="0"/>
        </a:p>
        <a:p>
          <a:pPr marL="114300" lvl="1" indent="-114300" algn="l" defTabSz="622300" rtl="0">
            <a:lnSpc>
              <a:spcPct val="90000"/>
            </a:lnSpc>
            <a:spcBef>
              <a:spcPct val="0"/>
            </a:spcBef>
            <a:spcAft>
              <a:spcPct val="15000"/>
            </a:spcAft>
            <a:buChar char="••"/>
          </a:pPr>
          <a:r>
            <a:rPr lang="en-US" sz="1400" kern="1200" dirty="0" smtClean="0"/>
            <a:t>Able Pay</a:t>
          </a:r>
          <a:endParaRPr lang="en-US" sz="1400" kern="1200" dirty="0"/>
        </a:p>
        <a:p>
          <a:pPr marL="114300" lvl="1" indent="-114300" algn="l" defTabSz="622300" rtl="0">
            <a:lnSpc>
              <a:spcPct val="90000"/>
            </a:lnSpc>
            <a:spcBef>
              <a:spcPct val="0"/>
            </a:spcBef>
            <a:spcAft>
              <a:spcPct val="15000"/>
            </a:spcAft>
            <a:buChar char="••"/>
          </a:pPr>
          <a:r>
            <a:rPr lang="en-US" sz="1400" kern="1200" dirty="0" smtClean="0"/>
            <a:t>Care@Work</a:t>
          </a:r>
          <a:endParaRPr lang="en-US" sz="1400" kern="1200" dirty="0"/>
        </a:p>
        <a:p>
          <a:pPr marL="114300" lvl="1" indent="-114300" algn="l" defTabSz="622300" rtl="0">
            <a:lnSpc>
              <a:spcPct val="90000"/>
            </a:lnSpc>
            <a:spcBef>
              <a:spcPct val="0"/>
            </a:spcBef>
            <a:spcAft>
              <a:spcPct val="15000"/>
            </a:spcAft>
            <a:buChar char="••"/>
          </a:pPr>
          <a:r>
            <a:rPr lang="en-US" sz="1400" kern="1200" dirty="0" smtClean="0"/>
            <a:t>Special Delivery Program</a:t>
          </a:r>
          <a:endParaRPr lang="en-US" sz="1400" kern="1200" dirty="0"/>
        </a:p>
      </dsp:txBody>
      <dsp:txXfrm rot="-5400000">
        <a:off x="3961311" y="2049822"/>
        <a:ext cx="6961499" cy="1141662"/>
      </dsp:txXfrm>
    </dsp:sp>
    <dsp:sp modelId="{3086B758-7C48-4FBF-8CAC-9FB95D75531A}">
      <dsp:nvSpPr>
        <dsp:cNvPr id="0" name=""/>
        <dsp:cNvSpPr/>
      </dsp:nvSpPr>
      <dsp:spPr>
        <a:xfrm>
          <a:off x="0" y="1984646"/>
          <a:ext cx="3950583" cy="1305011"/>
        </a:xfrm>
        <a:prstGeom prst="roundRect">
          <a:avLst/>
        </a:prstGeom>
        <a:solidFill>
          <a:schemeClr val="tx1"/>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b="1" kern="1200" dirty="0" smtClean="0"/>
            <a:t>Other Resources for Parents</a:t>
          </a:r>
          <a:endParaRPr lang="en-US" sz="1600" kern="1200" dirty="0"/>
        </a:p>
      </dsp:txBody>
      <dsp:txXfrm>
        <a:off x="63705" y="2048351"/>
        <a:ext cx="3823173" cy="11776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0E2B9-8498-4F96-B723-2022BE1DA1CD}">
      <dsp:nvSpPr>
        <dsp:cNvPr id="0" name=""/>
        <dsp:cNvSpPr/>
      </dsp:nvSpPr>
      <dsp:spPr>
        <a:xfrm>
          <a:off x="2406328" y="0"/>
          <a:ext cx="8383797" cy="2276849"/>
        </a:xfrm>
        <a:prstGeom prst="rightArrow">
          <a:avLst>
            <a:gd name="adj1" fmla="val 75000"/>
            <a:gd name="adj2" fmla="val 50000"/>
          </a:avLst>
        </a:prstGeom>
        <a:solidFill>
          <a:schemeClr val="accent5">
            <a:lumMod val="20000"/>
            <a:lumOff val="80000"/>
            <a:alpha val="9000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0" algn="l" defTabSz="488950" rtl="0">
            <a:lnSpc>
              <a:spcPct val="90000"/>
            </a:lnSpc>
            <a:spcBef>
              <a:spcPct val="0"/>
            </a:spcBef>
            <a:spcAft>
              <a:spcPts val="300"/>
            </a:spcAft>
            <a:buChar char="••"/>
          </a:pPr>
          <a:endParaRPr lang="en-US" sz="1100" kern="1200" dirty="0"/>
        </a:p>
        <a:p>
          <a:pPr marL="137160" lvl="1" indent="0" algn="l" defTabSz="488950" rtl="0">
            <a:lnSpc>
              <a:spcPct val="100000"/>
            </a:lnSpc>
            <a:spcBef>
              <a:spcPct val="0"/>
            </a:spcBef>
            <a:spcAft>
              <a:spcPts val="300"/>
            </a:spcAft>
            <a:buChar char="••"/>
          </a:pPr>
          <a:r>
            <a:rPr lang="en-US" sz="1300" kern="1200" dirty="0" smtClean="0"/>
            <a:t> Add new addition to medical, dental, and/or vision coverage</a:t>
          </a:r>
          <a:endParaRPr lang="en-US" sz="1300" kern="1200" dirty="0"/>
        </a:p>
        <a:p>
          <a:pPr marL="137160" lvl="1" indent="0" algn="l" defTabSz="488950" rtl="0">
            <a:lnSpc>
              <a:spcPct val="100000"/>
            </a:lnSpc>
            <a:spcBef>
              <a:spcPct val="0"/>
            </a:spcBef>
            <a:spcAft>
              <a:spcPts val="300"/>
            </a:spcAft>
            <a:buChar char="••"/>
          </a:pPr>
          <a:r>
            <a:rPr lang="en-US" sz="1300" kern="1200" dirty="0" smtClean="0"/>
            <a:t> Increase Life Insurance (subject to Evidence of Insurability)</a:t>
          </a:r>
          <a:endParaRPr lang="en-US" sz="1300" kern="1200" dirty="0"/>
        </a:p>
        <a:p>
          <a:pPr marL="137160" lvl="1" indent="0" algn="l" defTabSz="488950" rtl="0">
            <a:lnSpc>
              <a:spcPct val="100000"/>
            </a:lnSpc>
            <a:spcBef>
              <a:spcPct val="0"/>
            </a:spcBef>
            <a:spcAft>
              <a:spcPts val="300"/>
            </a:spcAft>
            <a:buChar char="••"/>
          </a:pPr>
          <a:r>
            <a:rPr lang="en-US" sz="1300" kern="1200" dirty="0" smtClean="0"/>
            <a:t> Elect Dependent Life insurance</a:t>
          </a:r>
          <a:endParaRPr lang="en-US" sz="1300" kern="1200" dirty="0"/>
        </a:p>
        <a:p>
          <a:pPr marL="137160" lvl="1" indent="0" algn="l" defTabSz="496888" rtl="0">
            <a:lnSpc>
              <a:spcPct val="100000"/>
            </a:lnSpc>
            <a:spcBef>
              <a:spcPct val="0"/>
            </a:spcBef>
            <a:spcAft>
              <a:spcPts val="300"/>
            </a:spcAft>
            <a:buChar char="••"/>
          </a:pPr>
          <a:r>
            <a:rPr lang="en-US" sz="1300" kern="1200" dirty="0" smtClean="0"/>
            <a:t> Elect/Increase Dependent Care Flexible Spending (for children under 13) for daycare expenses</a:t>
          </a:r>
          <a:endParaRPr lang="en-US" sz="1300" kern="1200" dirty="0"/>
        </a:p>
        <a:p>
          <a:pPr marL="137160" marR="0" lvl="0" indent="0" algn="l" defTabSz="914400" rtl="0" eaLnBrk="1" fontAlgn="auto" latinLnBrk="0" hangingPunct="1">
            <a:lnSpc>
              <a:spcPct val="100000"/>
            </a:lnSpc>
            <a:spcBef>
              <a:spcPct val="0"/>
            </a:spcBef>
            <a:spcAft>
              <a:spcPts val="300"/>
            </a:spcAft>
            <a:buClrTx/>
            <a:buSzTx/>
            <a:buFontTx/>
            <a:buChar char="••"/>
            <a:tabLst/>
            <a:defRPr/>
          </a:pPr>
          <a:r>
            <a:rPr lang="en-US" sz="1300" kern="1200" dirty="0" smtClean="0"/>
            <a:t> Update your employer provided Retirement Plan &amp; Life Insurance beneficiaries </a:t>
          </a:r>
          <a:endParaRPr lang="en-US" sz="1300" kern="1200" dirty="0"/>
        </a:p>
      </dsp:txBody>
      <dsp:txXfrm>
        <a:off x="2406328" y="284606"/>
        <a:ext cx="7529979" cy="1707637"/>
      </dsp:txXfrm>
    </dsp:sp>
    <dsp:sp modelId="{A9C3257D-E270-4759-908A-CD60BE7E1FBB}">
      <dsp:nvSpPr>
        <dsp:cNvPr id="0" name=""/>
        <dsp:cNvSpPr/>
      </dsp:nvSpPr>
      <dsp:spPr>
        <a:xfrm>
          <a:off x="40545" y="260535"/>
          <a:ext cx="2404739" cy="1826127"/>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t" anchorCtr="0">
          <a:noAutofit/>
        </a:bodyPr>
        <a:lstStyle/>
        <a:p>
          <a:pPr lvl="0" algn="ctr" defTabSz="800100" rtl="0">
            <a:lnSpc>
              <a:spcPct val="90000"/>
            </a:lnSpc>
            <a:spcBef>
              <a:spcPct val="0"/>
            </a:spcBef>
            <a:spcAft>
              <a:spcPct val="35000"/>
            </a:spcAft>
          </a:pPr>
          <a:r>
            <a:rPr lang="en-US" sz="1800" b="1" kern="1200" dirty="0" smtClean="0"/>
            <a:t>Consider making the following changes:</a:t>
          </a:r>
          <a:endParaRPr lang="en-US" sz="1800" b="1" kern="1200" dirty="0"/>
        </a:p>
      </dsp:txBody>
      <dsp:txXfrm>
        <a:off x="129689" y="349679"/>
        <a:ext cx="2226451" cy="1647839"/>
      </dsp:txXfrm>
    </dsp:sp>
    <dsp:sp modelId="{1E13267F-8D7B-42EB-9156-AB96ABF20781}">
      <dsp:nvSpPr>
        <dsp:cNvPr id="0" name=""/>
        <dsp:cNvSpPr/>
      </dsp:nvSpPr>
      <dsp:spPr>
        <a:xfrm>
          <a:off x="2481527" y="2237326"/>
          <a:ext cx="8308598" cy="2289999"/>
        </a:xfrm>
        <a:prstGeom prst="rightArrow">
          <a:avLst>
            <a:gd name="adj1" fmla="val 75000"/>
            <a:gd name="adj2" fmla="val 50000"/>
          </a:avLst>
        </a:prstGeom>
        <a:solidFill>
          <a:schemeClr val="accent2">
            <a:lumMod val="20000"/>
            <a:lumOff val="80000"/>
            <a:alpha val="90000"/>
          </a:schemeClr>
        </a:solidFill>
        <a:ln w="12700" cap="flat" cmpd="sng" algn="ctr">
          <a:solidFill>
            <a:schemeClr val="accent4">
              <a:tint val="40000"/>
              <a:alpha val="90000"/>
              <a:hueOff val="-3674927"/>
              <a:satOff val="7548"/>
              <a:lumOff val="46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37160" lvl="1" indent="-114300" algn="l" defTabSz="622300" rtl="0">
            <a:lnSpc>
              <a:spcPct val="100000"/>
            </a:lnSpc>
            <a:spcBef>
              <a:spcPct val="0"/>
            </a:spcBef>
            <a:spcAft>
              <a:spcPts val="0"/>
            </a:spcAft>
            <a:buChar char="••"/>
          </a:pPr>
          <a:r>
            <a:rPr lang="en-US" sz="1400" kern="1200" dirty="0" smtClean="0"/>
            <a:t>If while on leave status any portion of your premium is unpaid resulting in no premium deduction(s) for Medical, Dental, and/or Vision Insurance, these premiums will be deducted over several pays upon your return to work</a:t>
          </a:r>
          <a:endParaRPr lang="en-US" sz="1400" kern="1200" dirty="0"/>
        </a:p>
      </dsp:txBody>
      <dsp:txXfrm>
        <a:off x="2481527" y="2523576"/>
        <a:ext cx="7449848" cy="1717499"/>
      </dsp:txXfrm>
    </dsp:sp>
    <dsp:sp modelId="{EAC8DE26-86DE-45E4-8AC0-390F57456E4A}">
      <dsp:nvSpPr>
        <dsp:cNvPr id="0" name=""/>
        <dsp:cNvSpPr/>
      </dsp:nvSpPr>
      <dsp:spPr>
        <a:xfrm>
          <a:off x="0" y="2472504"/>
          <a:ext cx="2477740" cy="1829955"/>
        </a:xfrm>
        <a:prstGeom prst="roundRect">
          <a:avLst/>
        </a:prstGeom>
        <a:solidFill>
          <a:srgbClr val="00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t" anchorCtr="0">
          <a:noAutofit/>
        </a:bodyPr>
        <a:lstStyle/>
        <a:p>
          <a:pPr lvl="0" algn="ctr" defTabSz="800100" rtl="0">
            <a:lnSpc>
              <a:spcPct val="90000"/>
            </a:lnSpc>
            <a:spcBef>
              <a:spcPct val="0"/>
            </a:spcBef>
            <a:spcAft>
              <a:spcPct val="35000"/>
            </a:spcAft>
          </a:pPr>
          <a:r>
            <a:rPr lang="en-US" sz="1800" b="1" kern="1200" dirty="0" smtClean="0"/>
            <a:t>Your premium payments while you are on leave:</a:t>
          </a:r>
          <a:endParaRPr lang="en-US" sz="1800" kern="1200" dirty="0"/>
        </a:p>
      </dsp:txBody>
      <dsp:txXfrm>
        <a:off x="89331" y="2561835"/>
        <a:ext cx="2299078" cy="165129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DD0B7EB-840B-794B-BCFF-F1E6367F115C}"/>
              </a:ext>
            </a:extLst>
          </p:cNvPr>
          <p:cNvSpPr>
            <a:spLocks noGrp="1" noChangeArrowheads="1"/>
          </p:cNvSpPr>
          <p:nvPr>
            <p:ph type="hdr" sz="quarter"/>
          </p:nvPr>
        </p:nvSpPr>
        <p:spPr bwMode="auto">
          <a:xfrm>
            <a:off x="0" y="1588"/>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31" tIns="0" rIns="18831" bIns="0" numCol="1" anchor="t" anchorCtr="0" compatLnSpc="1">
            <a:prstTxWarp prst="textNoShape">
              <a:avLst/>
            </a:prstTxWarp>
          </a:bodyPr>
          <a:lstStyle>
            <a:lvl1pPr defTabSz="942975" eaLnBrk="0" hangingPunct="0">
              <a:defRPr sz="1000" i="1" smtClean="0">
                <a:solidFill>
                  <a:schemeClr val="tx1"/>
                </a:solidFill>
              </a:defRPr>
            </a:lvl1pPr>
          </a:lstStyle>
          <a:p>
            <a:pPr>
              <a:defRPr/>
            </a:pPr>
            <a:endParaRPr lang="en-US" altLang="en-US"/>
          </a:p>
        </p:txBody>
      </p:sp>
      <p:sp>
        <p:nvSpPr>
          <p:cNvPr id="4099" name="Rectangle 3">
            <a:extLst>
              <a:ext uri="{FF2B5EF4-FFF2-40B4-BE49-F238E27FC236}">
                <a16:creationId xmlns:a16="http://schemas.microsoft.com/office/drawing/2014/main" id="{2F42ACE2-E45A-B349-A943-369A99855312}"/>
              </a:ext>
            </a:extLst>
          </p:cNvPr>
          <p:cNvSpPr>
            <a:spLocks noGrp="1" noChangeArrowheads="1"/>
          </p:cNvSpPr>
          <p:nvPr>
            <p:ph type="dt" sz="quarter" idx="1"/>
          </p:nvPr>
        </p:nvSpPr>
        <p:spPr bwMode="auto">
          <a:xfrm>
            <a:off x="3997325" y="1588"/>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31" tIns="0" rIns="18831" bIns="0" numCol="1" anchor="t" anchorCtr="0" compatLnSpc="1">
            <a:prstTxWarp prst="textNoShape">
              <a:avLst/>
            </a:prstTxWarp>
          </a:bodyPr>
          <a:lstStyle>
            <a:lvl1pPr algn="r" defTabSz="942975" eaLnBrk="0" hangingPunct="0">
              <a:defRPr sz="1000" i="1" smtClean="0">
                <a:solidFill>
                  <a:schemeClr val="tx1"/>
                </a:solidFill>
              </a:defRPr>
            </a:lvl1pPr>
          </a:lstStyle>
          <a:p>
            <a:pPr>
              <a:defRPr/>
            </a:pPr>
            <a:endParaRPr lang="en-US" altLang="en-US"/>
          </a:p>
        </p:txBody>
      </p:sp>
      <p:sp>
        <p:nvSpPr>
          <p:cNvPr id="4100" name="Rectangle 4">
            <a:extLst>
              <a:ext uri="{FF2B5EF4-FFF2-40B4-BE49-F238E27FC236}">
                <a16:creationId xmlns:a16="http://schemas.microsoft.com/office/drawing/2014/main" id="{571754D2-917C-1446-B17B-265137B7FA53}"/>
              </a:ext>
            </a:extLst>
          </p:cNvPr>
          <p:cNvSpPr>
            <a:spLocks noGrp="1" noChangeArrowheads="1"/>
          </p:cNvSpPr>
          <p:nvPr>
            <p:ph type="ftr" sz="quarter" idx="2"/>
          </p:nvPr>
        </p:nvSpPr>
        <p:spPr bwMode="auto">
          <a:xfrm>
            <a:off x="0" y="889000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31" tIns="0" rIns="18831" bIns="0" numCol="1" anchor="b" anchorCtr="0" compatLnSpc="1">
            <a:prstTxWarp prst="textNoShape">
              <a:avLst/>
            </a:prstTxWarp>
          </a:bodyPr>
          <a:lstStyle>
            <a:lvl1pPr defTabSz="942975" eaLnBrk="0" hangingPunct="0">
              <a:defRPr sz="1000" i="1" smtClean="0">
                <a:solidFill>
                  <a:schemeClr val="tx1"/>
                </a:solidFill>
              </a:defRPr>
            </a:lvl1pPr>
          </a:lstStyle>
          <a:p>
            <a:pPr>
              <a:defRPr/>
            </a:pPr>
            <a:endParaRPr lang="en-US" altLang="en-US"/>
          </a:p>
        </p:txBody>
      </p:sp>
      <p:sp>
        <p:nvSpPr>
          <p:cNvPr id="4101" name="Rectangle 5">
            <a:extLst>
              <a:ext uri="{FF2B5EF4-FFF2-40B4-BE49-F238E27FC236}">
                <a16:creationId xmlns:a16="http://schemas.microsoft.com/office/drawing/2014/main" id="{B4B935EA-1CD8-8C49-A664-1FCA43D9D26F}"/>
              </a:ext>
            </a:extLst>
          </p:cNvPr>
          <p:cNvSpPr>
            <a:spLocks noGrp="1" noChangeArrowheads="1"/>
          </p:cNvSpPr>
          <p:nvPr>
            <p:ph type="sldNum" sz="quarter" idx="3"/>
          </p:nvPr>
        </p:nvSpPr>
        <p:spPr bwMode="auto">
          <a:xfrm>
            <a:off x="3997325" y="889000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31" tIns="0" rIns="18831" bIns="0" numCol="1" anchor="b" anchorCtr="0" compatLnSpc="1">
            <a:prstTxWarp prst="textNoShape">
              <a:avLst/>
            </a:prstTxWarp>
          </a:bodyPr>
          <a:lstStyle>
            <a:lvl1pPr algn="r" defTabSz="942975" eaLnBrk="0" hangingPunct="0">
              <a:defRPr sz="1000" i="1" smtClean="0">
                <a:solidFill>
                  <a:schemeClr val="tx1"/>
                </a:solidFill>
              </a:defRPr>
            </a:lvl1pPr>
          </a:lstStyle>
          <a:p>
            <a:pPr>
              <a:defRPr/>
            </a:pPr>
            <a:fld id="{81B3EE1C-3998-5A4F-B167-D6C18067212C}" type="slidenum">
              <a:rPr lang="en-US" altLang="en-US"/>
              <a:pPr>
                <a:defRPr/>
              </a:pPr>
              <a:t>‹#›</a:t>
            </a:fld>
            <a:endParaRPr lang="en-US" altLang="en-US"/>
          </a:p>
        </p:txBody>
      </p:sp>
      <p:sp>
        <p:nvSpPr>
          <p:cNvPr id="4102" name="Rectangle 6">
            <a:extLst>
              <a:ext uri="{FF2B5EF4-FFF2-40B4-BE49-F238E27FC236}">
                <a16:creationId xmlns:a16="http://schemas.microsoft.com/office/drawing/2014/main" id="{F4C4AF13-C17B-B741-9CD5-310279C0B316}"/>
              </a:ext>
            </a:extLst>
          </p:cNvPr>
          <p:cNvSpPr>
            <a:spLocks noChangeArrowheads="1"/>
          </p:cNvSpPr>
          <p:nvPr/>
        </p:nvSpPr>
        <p:spPr bwMode="auto">
          <a:xfrm>
            <a:off x="3133725" y="8909050"/>
            <a:ext cx="779463"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589" tIns="47079" rIns="92589" bIns="47079">
            <a:spAutoFit/>
          </a:bodyPr>
          <a:lstStyle>
            <a:lvl1pPr defTabSz="973138">
              <a:defRPr>
                <a:solidFill>
                  <a:schemeClr val="tx1"/>
                </a:solidFill>
                <a:latin typeface="Arial" panose="020B0604020202020204" pitchFamily="34" charset="0"/>
              </a:defRPr>
            </a:lvl1pPr>
            <a:lvl2pPr marL="455613" defTabSz="973138">
              <a:defRPr>
                <a:solidFill>
                  <a:schemeClr val="tx1"/>
                </a:solidFill>
                <a:latin typeface="Arial" panose="020B0604020202020204" pitchFamily="34" charset="0"/>
              </a:defRPr>
            </a:lvl2pPr>
            <a:lvl3pPr marL="912813" defTabSz="973138">
              <a:defRPr>
                <a:solidFill>
                  <a:schemeClr val="tx1"/>
                </a:solidFill>
                <a:latin typeface="Arial" panose="020B0604020202020204" pitchFamily="34" charset="0"/>
              </a:defRPr>
            </a:lvl3pPr>
            <a:lvl4pPr defTabSz="973138">
              <a:defRPr>
                <a:solidFill>
                  <a:schemeClr val="tx1"/>
                </a:solidFill>
                <a:latin typeface="Arial" panose="020B0604020202020204" pitchFamily="34" charset="0"/>
              </a:defRPr>
            </a:lvl4pPr>
            <a:lvl5pPr marL="1827213" defTabSz="973138">
              <a:defRPr>
                <a:solidFill>
                  <a:schemeClr val="tx1"/>
                </a:solidFill>
                <a:latin typeface="Arial" panose="020B0604020202020204" pitchFamily="34" charset="0"/>
              </a:defRPr>
            </a:lvl5pPr>
            <a:lvl6pPr marL="2284413" defTabSz="973138" fontAlgn="base">
              <a:spcBef>
                <a:spcPct val="0"/>
              </a:spcBef>
              <a:spcAft>
                <a:spcPct val="0"/>
              </a:spcAft>
              <a:defRPr>
                <a:solidFill>
                  <a:schemeClr val="tx1"/>
                </a:solidFill>
                <a:latin typeface="Arial" panose="020B0604020202020204" pitchFamily="34" charset="0"/>
              </a:defRPr>
            </a:lvl6pPr>
            <a:lvl7pPr marL="2741613" defTabSz="973138" fontAlgn="base">
              <a:spcBef>
                <a:spcPct val="0"/>
              </a:spcBef>
              <a:spcAft>
                <a:spcPct val="0"/>
              </a:spcAft>
              <a:defRPr>
                <a:solidFill>
                  <a:schemeClr val="tx1"/>
                </a:solidFill>
                <a:latin typeface="Arial" panose="020B0604020202020204" pitchFamily="34" charset="0"/>
              </a:defRPr>
            </a:lvl7pPr>
            <a:lvl8pPr marL="3198813" defTabSz="973138" fontAlgn="base">
              <a:spcBef>
                <a:spcPct val="0"/>
              </a:spcBef>
              <a:spcAft>
                <a:spcPct val="0"/>
              </a:spcAft>
              <a:defRPr>
                <a:solidFill>
                  <a:schemeClr val="tx1"/>
                </a:solidFill>
                <a:latin typeface="Arial" panose="020B0604020202020204" pitchFamily="34" charset="0"/>
              </a:defRPr>
            </a:lvl8pPr>
            <a:lvl9pPr marL="3656013" defTabSz="973138" fontAlgn="base">
              <a:spcBef>
                <a:spcPct val="0"/>
              </a:spcBef>
              <a:spcAft>
                <a:spcPct val="0"/>
              </a:spcAft>
              <a:defRPr>
                <a:solidFill>
                  <a:schemeClr val="tx1"/>
                </a:solidFill>
                <a:latin typeface="Arial" panose="020B0604020202020204" pitchFamily="34" charset="0"/>
              </a:defRPr>
            </a:lvl9pPr>
          </a:lstStyle>
          <a:p>
            <a:pPr algn="ctr">
              <a:lnSpc>
                <a:spcPct val="90000"/>
              </a:lnSpc>
              <a:defRPr/>
            </a:pPr>
            <a:r>
              <a:rPr lang="en-US" altLang="en-US" sz="1200"/>
              <a:t>Page </a:t>
            </a:r>
            <a:fld id="{C3FCF6A4-B1E4-854C-95CF-4CBF65DA6679}" type="slidenum">
              <a:rPr lang="en-US" altLang="en-US" sz="1200" smtClean="0"/>
              <a:pPr algn="ctr">
                <a:lnSpc>
                  <a:spcPct val="90000"/>
                </a:lnSpc>
                <a:defRPr/>
              </a:pPr>
              <a:t>‹#›</a:t>
            </a:fld>
            <a:endParaRPr lang="en-US" altLang="en-US" sz="12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66C0C94-64E4-F642-BD4D-E966344F8BAF}"/>
              </a:ext>
            </a:extLst>
          </p:cNvPr>
          <p:cNvSpPr>
            <a:spLocks noGrp="1" noChangeArrowheads="1"/>
          </p:cNvSpPr>
          <p:nvPr>
            <p:ph type="hdr" sz="quarter"/>
          </p:nvPr>
        </p:nvSpPr>
        <p:spPr bwMode="auto">
          <a:xfrm>
            <a:off x="0" y="1588"/>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31" tIns="0" rIns="18831" bIns="0" numCol="1" anchor="t" anchorCtr="0" compatLnSpc="1">
            <a:prstTxWarp prst="textNoShape">
              <a:avLst/>
            </a:prstTxWarp>
          </a:bodyPr>
          <a:lstStyle>
            <a:lvl1pPr defTabSz="942975" eaLnBrk="0" hangingPunct="0">
              <a:defRPr sz="1000" i="1" smtClean="0">
                <a:solidFill>
                  <a:schemeClr val="tx1"/>
                </a:solidFill>
              </a:defRPr>
            </a:lvl1pPr>
          </a:lstStyle>
          <a:p>
            <a:pPr>
              <a:defRPr/>
            </a:pPr>
            <a:endParaRPr lang="en-US" altLang="en-US"/>
          </a:p>
        </p:txBody>
      </p:sp>
      <p:sp>
        <p:nvSpPr>
          <p:cNvPr id="3075" name="Rectangle 3">
            <a:extLst>
              <a:ext uri="{FF2B5EF4-FFF2-40B4-BE49-F238E27FC236}">
                <a16:creationId xmlns:a16="http://schemas.microsoft.com/office/drawing/2014/main" id="{998BEEA1-6CB9-3B45-8375-C216B7B04598}"/>
              </a:ext>
            </a:extLst>
          </p:cNvPr>
          <p:cNvSpPr>
            <a:spLocks noGrp="1" noChangeArrowheads="1"/>
          </p:cNvSpPr>
          <p:nvPr>
            <p:ph type="dt" idx="1"/>
          </p:nvPr>
        </p:nvSpPr>
        <p:spPr bwMode="auto">
          <a:xfrm>
            <a:off x="3997325" y="1588"/>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31" tIns="0" rIns="18831" bIns="0" numCol="1" anchor="t" anchorCtr="0" compatLnSpc="1">
            <a:prstTxWarp prst="textNoShape">
              <a:avLst/>
            </a:prstTxWarp>
          </a:bodyPr>
          <a:lstStyle>
            <a:lvl1pPr algn="r" defTabSz="942975" eaLnBrk="0" hangingPunct="0">
              <a:defRPr sz="1000" i="1" smtClean="0">
                <a:solidFill>
                  <a:schemeClr val="tx1"/>
                </a:solidFill>
              </a:defRPr>
            </a:lvl1pPr>
          </a:lstStyle>
          <a:p>
            <a:pPr>
              <a:defRPr/>
            </a:pPr>
            <a:endParaRPr lang="en-US" altLang="en-US"/>
          </a:p>
        </p:txBody>
      </p:sp>
      <p:sp>
        <p:nvSpPr>
          <p:cNvPr id="3076" name="Rectangle 4">
            <a:extLst>
              <a:ext uri="{FF2B5EF4-FFF2-40B4-BE49-F238E27FC236}">
                <a16:creationId xmlns:a16="http://schemas.microsoft.com/office/drawing/2014/main" id="{F3DD0F7A-C7DD-0E44-88A1-2B9E20D62E38}"/>
              </a:ext>
            </a:extLst>
          </p:cNvPr>
          <p:cNvSpPr>
            <a:spLocks noGrp="1" noChangeArrowheads="1"/>
          </p:cNvSpPr>
          <p:nvPr>
            <p:ph type="ftr" sz="quarter" idx="4"/>
          </p:nvPr>
        </p:nvSpPr>
        <p:spPr bwMode="auto">
          <a:xfrm>
            <a:off x="0" y="889000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31" tIns="0" rIns="18831" bIns="0" numCol="1" anchor="b" anchorCtr="0" compatLnSpc="1">
            <a:prstTxWarp prst="textNoShape">
              <a:avLst/>
            </a:prstTxWarp>
          </a:bodyPr>
          <a:lstStyle>
            <a:lvl1pPr defTabSz="942975" eaLnBrk="0" hangingPunct="0">
              <a:defRPr sz="1000" i="1" smtClean="0">
                <a:solidFill>
                  <a:schemeClr val="tx1"/>
                </a:solidFill>
              </a:defRPr>
            </a:lvl1pPr>
          </a:lstStyle>
          <a:p>
            <a:pPr>
              <a:defRPr/>
            </a:pPr>
            <a:endParaRPr lang="en-US" altLang="en-US"/>
          </a:p>
        </p:txBody>
      </p:sp>
      <p:sp>
        <p:nvSpPr>
          <p:cNvPr id="3077" name="Rectangle 5">
            <a:extLst>
              <a:ext uri="{FF2B5EF4-FFF2-40B4-BE49-F238E27FC236}">
                <a16:creationId xmlns:a16="http://schemas.microsoft.com/office/drawing/2014/main" id="{D564E922-5B57-F445-AD53-202B8FC8BCD6}"/>
              </a:ext>
            </a:extLst>
          </p:cNvPr>
          <p:cNvSpPr>
            <a:spLocks noGrp="1" noChangeArrowheads="1"/>
          </p:cNvSpPr>
          <p:nvPr>
            <p:ph type="sldNum" sz="quarter" idx="5"/>
          </p:nvPr>
        </p:nvSpPr>
        <p:spPr bwMode="auto">
          <a:xfrm>
            <a:off x="3997325" y="889000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31" tIns="0" rIns="18831" bIns="0" numCol="1" anchor="b" anchorCtr="0" compatLnSpc="1">
            <a:prstTxWarp prst="textNoShape">
              <a:avLst/>
            </a:prstTxWarp>
          </a:bodyPr>
          <a:lstStyle>
            <a:lvl1pPr algn="r" defTabSz="942975" eaLnBrk="0" hangingPunct="0">
              <a:defRPr sz="1000" i="1" smtClean="0">
                <a:solidFill>
                  <a:schemeClr val="tx1"/>
                </a:solidFill>
              </a:defRPr>
            </a:lvl1pPr>
          </a:lstStyle>
          <a:p>
            <a:pPr>
              <a:defRPr/>
            </a:pPr>
            <a:fld id="{F4399512-E961-4347-8706-661AE02AA638}" type="slidenum">
              <a:rPr lang="en-US" altLang="en-US"/>
              <a:pPr>
                <a:defRPr/>
              </a:pPr>
              <a:t>‹#›</a:t>
            </a:fld>
            <a:endParaRPr lang="en-US" altLang="en-US"/>
          </a:p>
        </p:txBody>
      </p:sp>
      <p:sp>
        <p:nvSpPr>
          <p:cNvPr id="3078" name="Rectangle 6">
            <a:extLst>
              <a:ext uri="{FF2B5EF4-FFF2-40B4-BE49-F238E27FC236}">
                <a16:creationId xmlns:a16="http://schemas.microsoft.com/office/drawing/2014/main" id="{A356CB06-1030-0B41-82F7-53C37F55FC84}"/>
              </a:ext>
            </a:extLst>
          </p:cNvPr>
          <p:cNvSpPr>
            <a:spLocks noChangeArrowheads="1"/>
          </p:cNvSpPr>
          <p:nvPr/>
        </p:nvSpPr>
        <p:spPr bwMode="auto">
          <a:xfrm>
            <a:off x="3141663" y="8909050"/>
            <a:ext cx="763587"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589" tIns="47079" rIns="92589" bIns="47079">
            <a:spAutoFit/>
          </a:bodyPr>
          <a:lstStyle>
            <a:lvl1pPr defTabSz="973138">
              <a:defRPr>
                <a:solidFill>
                  <a:schemeClr val="tx1"/>
                </a:solidFill>
                <a:latin typeface="Arial" panose="020B0604020202020204" pitchFamily="34" charset="0"/>
              </a:defRPr>
            </a:lvl1pPr>
            <a:lvl2pPr marL="455613" defTabSz="973138">
              <a:defRPr>
                <a:solidFill>
                  <a:schemeClr val="tx1"/>
                </a:solidFill>
                <a:latin typeface="Arial" panose="020B0604020202020204" pitchFamily="34" charset="0"/>
              </a:defRPr>
            </a:lvl2pPr>
            <a:lvl3pPr marL="912813" defTabSz="973138">
              <a:defRPr>
                <a:solidFill>
                  <a:schemeClr val="tx1"/>
                </a:solidFill>
                <a:latin typeface="Arial" panose="020B0604020202020204" pitchFamily="34" charset="0"/>
              </a:defRPr>
            </a:lvl3pPr>
            <a:lvl4pPr defTabSz="973138">
              <a:defRPr>
                <a:solidFill>
                  <a:schemeClr val="tx1"/>
                </a:solidFill>
                <a:latin typeface="Arial" panose="020B0604020202020204" pitchFamily="34" charset="0"/>
              </a:defRPr>
            </a:lvl4pPr>
            <a:lvl5pPr marL="1827213" defTabSz="973138">
              <a:defRPr>
                <a:solidFill>
                  <a:schemeClr val="tx1"/>
                </a:solidFill>
                <a:latin typeface="Arial" panose="020B0604020202020204" pitchFamily="34" charset="0"/>
              </a:defRPr>
            </a:lvl5pPr>
            <a:lvl6pPr marL="2284413" defTabSz="973138" fontAlgn="base">
              <a:spcBef>
                <a:spcPct val="0"/>
              </a:spcBef>
              <a:spcAft>
                <a:spcPct val="0"/>
              </a:spcAft>
              <a:defRPr>
                <a:solidFill>
                  <a:schemeClr val="tx1"/>
                </a:solidFill>
                <a:latin typeface="Arial" panose="020B0604020202020204" pitchFamily="34" charset="0"/>
              </a:defRPr>
            </a:lvl6pPr>
            <a:lvl7pPr marL="2741613" defTabSz="973138" fontAlgn="base">
              <a:spcBef>
                <a:spcPct val="0"/>
              </a:spcBef>
              <a:spcAft>
                <a:spcPct val="0"/>
              </a:spcAft>
              <a:defRPr>
                <a:solidFill>
                  <a:schemeClr val="tx1"/>
                </a:solidFill>
                <a:latin typeface="Arial" panose="020B0604020202020204" pitchFamily="34" charset="0"/>
              </a:defRPr>
            </a:lvl7pPr>
            <a:lvl8pPr marL="3198813" defTabSz="973138" fontAlgn="base">
              <a:spcBef>
                <a:spcPct val="0"/>
              </a:spcBef>
              <a:spcAft>
                <a:spcPct val="0"/>
              </a:spcAft>
              <a:defRPr>
                <a:solidFill>
                  <a:schemeClr val="tx1"/>
                </a:solidFill>
                <a:latin typeface="Arial" panose="020B0604020202020204" pitchFamily="34" charset="0"/>
              </a:defRPr>
            </a:lvl8pPr>
            <a:lvl9pPr marL="3656013" defTabSz="973138" fontAlgn="base">
              <a:spcBef>
                <a:spcPct val="0"/>
              </a:spcBef>
              <a:spcAft>
                <a:spcPct val="0"/>
              </a:spcAft>
              <a:defRPr>
                <a:solidFill>
                  <a:schemeClr val="tx1"/>
                </a:solidFill>
                <a:latin typeface="Arial" panose="020B0604020202020204" pitchFamily="34" charset="0"/>
              </a:defRPr>
            </a:lvl9pPr>
          </a:lstStyle>
          <a:p>
            <a:pPr algn="ctr">
              <a:lnSpc>
                <a:spcPct val="90000"/>
              </a:lnSpc>
              <a:defRPr/>
            </a:pPr>
            <a:r>
              <a:rPr lang="en-US" altLang="en-US" sz="1200"/>
              <a:t>Page </a:t>
            </a:r>
            <a:fld id="{4BC4BD8E-4513-1F4D-9D96-B772C8A5E233}" type="slidenum">
              <a:rPr lang="en-US" altLang="en-US" sz="1200" smtClean="0"/>
              <a:pPr algn="ctr">
                <a:lnSpc>
                  <a:spcPct val="90000"/>
                </a:lnSpc>
                <a:defRPr/>
              </a:pPr>
              <a:t>‹#›</a:t>
            </a:fld>
            <a:endParaRPr lang="en-US" altLang="en-US" sz="1200"/>
          </a:p>
        </p:txBody>
      </p:sp>
      <p:sp>
        <p:nvSpPr>
          <p:cNvPr id="3079" name="Rectangle 7">
            <a:extLst>
              <a:ext uri="{FF2B5EF4-FFF2-40B4-BE49-F238E27FC236}">
                <a16:creationId xmlns:a16="http://schemas.microsoft.com/office/drawing/2014/main" id="{B49BCF25-0E7A-044A-AA95-0450548451FB}"/>
              </a:ext>
            </a:extLst>
          </p:cNvPr>
          <p:cNvSpPr>
            <a:spLocks noGrp="1" noRot="1" noChangeAspect="1" noChangeArrowheads="1" noTextEdit="1"/>
          </p:cNvSpPr>
          <p:nvPr>
            <p:ph type="sldImg" idx="2"/>
          </p:nvPr>
        </p:nvSpPr>
        <p:spPr bwMode="auto">
          <a:xfrm>
            <a:off x="617538" y="5159375"/>
            <a:ext cx="5797550" cy="32623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80" name="Rectangle 8">
            <a:extLst>
              <a:ext uri="{FF2B5EF4-FFF2-40B4-BE49-F238E27FC236}">
                <a16:creationId xmlns:a16="http://schemas.microsoft.com/office/drawing/2014/main" id="{FF7F6A78-4152-5943-8790-482450ABF71B}"/>
              </a:ext>
            </a:extLst>
          </p:cNvPr>
          <p:cNvSpPr>
            <a:spLocks noGrp="1" noChangeArrowheads="1"/>
          </p:cNvSpPr>
          <p:nvPr>
            <p:ph type="body" sz="quarter" idx="3"/>
          </p:nvPr>
        </p:nvSpPr>
        <p:spPr bwMode="auto">
          <a:xfrm>
            <a:off x="977900" y="476250"/>
            <a:ext cx="5162550" cy="420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97" tIns="51787" rIns="97297" bIns="51787" numCol="1" anchor="t" anchorCtr="0" compatLnSpc="1">
            <a:prstTxWarp prst="textNoShape">
              <a:avLst/>
            </a:prstTxWarp>
          </a:bodyPr>
          <a:lstStyle/>
          <a:p>
            <a:pPr lvl="0"/>
            <a:r>
              <a:rPr lang="en-US" altLang="en-US" noProof="0"/>
              <a:t>Body Text</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cSld>
  <p:clrMap bg1="lt1" tx1="dk1" bg2="lt2" tx2="dk2" accent1="accent1" accent2="accent2" accent3="accent3" accent4="accent4" accent5="accent5" accent6="accent6" hlink="hlink" folHlink="folHlink"/>
  <p:notesStyle>
    <a:lvl1pPr algn="l" defTabSz="1030288" rtl="0" eaLnBrk="0" fontAlgn="base" hangingPunct="0">
      <a:lnSpc>
        <a:spcPct val="87000"/>
      </a:lnSpc>
      <a:spcBef>
        <a:spcPct val="40000"/>
      </a:spcBef>
      <a:spcAft>
        <a:spcPct val="0"/>
      </a:spcAft>
      <a:defRPr sz="1600" kern="1200">
        <a:solidFill>
          <a:schemeClr val="tx1"/>
        </a:solidFill>
        <a:latin typeface="Arial" panose="020B0604020202020204" pitchFamily="34" charset="0"/>
        <a:ea typeface="+mn-ea"/>
        <a:cs typeface="+mn-cs"/>
      </a:defRPr>
    </a:lvl1pPr>
    <a:lvl2pPr marL="484188" algn="l" defTabSz="1030288" rtl="0" eaLnBrk="0" fontAlgn="base" hangingPunct="0">
      <a:lnSpc>
        <a:spcPct val="87000"/>
      </a:lnSpc>
      <a:spcBef>
        <a:spcPct val="40000"/>
      </a:spcBef>
      <a:spcAft>
        <a:spcPct val="0"/>
      </a:spcAft>
      <a:defRPr sz="1200" kern="1200">
        <a:solidFill>
          <a:schemeClr val="tx1"/>
        </a:solidFill>
        <a:latin typeface="Arial" panose="020B0604020202020204" pitchFamily="34" charset="0"/>
        <a:ea typeface="+mn-ea"/>
        <a:cs typeface="+mn-cs"/>
      </a:defRPr>
    </a:lvl2pPr>
    <a:lvl3pPr marL="971550" algn="l" defTabSz="1030288" rtl="0" eaLnBrk="0" fontAlgn="base" hangingPunct="0">
      <a:lnSpc>
        <a:spcPct val="87000"/>
      </a:lnSpc>
      <a:spcBef>
        <a:spcPct val="40000"/>
      </a:spcBef>
      <a:spcAft>
        <a:spcPct val="0"/>
      </a:spcAft>
      <a:defRPr sz="1200" kern="1200">
        <a:solidFill>
          <a:schemeClr val="tx1"/>
        </a:solidFill>
        <a:latin typeface="Arial" panose="020B0604020202020204" pitchFamily="34" charset="0"/>
        <a:ea typeface="+mn-ea"/>
        <a:cs typeface="+mn-cs"/>
      </a:defRPr>
    </a:lvl3pPr>
    <a:lvl4pPr marL="1457325" algn="l" defTabSz="1030288" rtl="0" eaLnBrk="0" fontAlgn="base" hangingPunct="0">
      <a:lnSpc>
        <a:spcPct val="87000"/>
      </a:lnSpc>
      <a:spcBef>
        <a:spcPct val="40000"/>
      </a:spcBef>
      <a:spcAft>
        <a:spcPct val="0"/>
      </a:spcAft>
      <a:defRPr sz="1200" kern="1200">
        <a:solidFill>
          <a:schemeClr val="tx1"/>
        </a:solidFill>
        <a:latin typeface="Arial" panose="020B0604020202020204" pitchFamily="34" charset="0"/>
        <a:ea typeface="+mn-ea"/>
        <a:cs typeface="+mn-cs"/>
      </a:defRPr>
    </a:lvl4pPr>
    <a:lvl5pPr marL="1944688" algn="l" defTabSz="1030288" rtl="0" eaLnBrk="0" fontAlgn="base" hangingPunct="0">
      <a:lnSpc>
        <a:spcPct val="87000"/>
      </a:lnSpc>
      <a:spcBef>
        <a:spcPct val="4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038">
              <a:defRPr sz="1400">
                <a:solidFill>
                  <a:schemeClr val="tx2"/>
                </a:solidFill>
                <a:latin typeface="Arial" panose="020B0604020202020204" pitchFamily="34" charset="0"/>
                <a:ea typeface="MS PGothic" panose="020B0600070205080204" pitchFamily="34" charset="-128"/>
              </a:defRPr>
            </a:lvl1pPr>
            <a:lvl2pPr marL="741363" indent="-284163" defTabSz="935038">
              <a:defRPr sz="1400">
                <a:solidFill>
                  <a:schemeClr val="tx2"/>
                </a:solidFill>
                <a:latin typeface="Arial" panose="020B0604020202020204" pitchFamily="34" charset="0"/>
                <a:ea typeface="MS PGothic" panose="020B0600070205080204" pitchFamily="34" charset="-128"/>
              </a:defRPr>
            </a:lvl2pPr>
            <a:lvl3pPr marL="1141413" indent="-227013" defTabSz="935038">
              <a:defRPr sz="1400">
                <a:solidFill>
                  <a:schemeClr val="tx2"/>
                </a:solidFill>
                <a:latin typeface="Arial" panose="020B0604020202020204" pitchFamily="34" charset="0"/>
                <a:ea typeface="MS PGothic" panose="020B0600070205080204" pitchFamily="34" charset="-128"/>
              </a:defRPr>
            </a:lvl3pPr>
            <a:lvl4pPr marL="1597025" indent="-227013" defTabSz="935038">
              <a:defRPr sz="1400">
                <a:solidFill>
                  <a:schemeClr val="tx2"/>
                </a:solidFill>
                <a:latin typeface="Arial" panose="020B0604020202020204" pitchFamily="34" charset="0"/>
                <a:ea typeface="MS PGothic" panose="020B0600070205080204" pitchFamily="34" charset="-128"/>
              </a:defRPr>
            </a:lvl4pPr>
            <a:lvl5pPr marL="2054225" indent="-227013" defTabSz="935038">
              <a:defRPr sz="1400">
                <a:solidFill>
                  <a:schemeClr val="tx2"/>
                </a:solidFill>
                <a:latin typeface="Arial" panose="020B0604020202020204" pitchFamily="34" charset="0"/>
                <a:ea typeface="MS PGothic" panose="020B0600070205080204" pitchFamily="34" charset="-128"/>
              </a:defRPr>
            </a:lvl5pPr>
            <a:lvl6pPr marL="2511425" indent="-227013" defTabSz="935038" eaLnBrk="0" fontAlgn="base" hangingPunct="0">
              <a:spcBef>
                <a:spcPct val="0"/>
              </a:spcBef>
              <a:spcAft>
                <a:spcPct val="0"/>
              </a:spcAft>
              <a:defRPr sz="1400">
                <a:solidFill>
                  <a:schemeClr val="tx2"/>
                </a:solidFill>
                <a:latin typeface="Arial" panose="020B0604020202020204" pitchFamily="34" charset="0"/>
                <a:ea typeface="MS PGothic" panose="020B0600070205080204" pitchFamily="34" charset="-128"/>
              </a:defRPr>
            </a:lvl6pPr>
            <a:lvl7pPr marL="2968625" indent="-227013" defTabSz="935038" eaLnBrk="0" fontAlgn="base" hangingPunct="0">
              <a:spcBef>
                <a:spcPct val="0"/>
              </a:spcBef>
              <a:spcAft>
                <a:spcPct val="0"/>
              </a:spcAft>
              <a:defRPr sz="1400">
                <a:solidFill>
                  <a:schemeClr val="tx2"/>
                </a:solidFill>
                <a:latin typeface="Arial" panose="020B0604020202020204" pitchFamily="34" charset="0"/>
                <a:ea typeface="MS PGothic" panose="020B0600070205080204" pitchFamily="34" charset="-128"/>
              </a:defRPr>
            </a:lvl7pPr>
            <a:lvl8pPr marL="3425825" indent="-227013" defTabSz="935038" eaLnBrk="0" fontAlgn="base" hangingPunct="0">
              <a:spcBef>
                <a:spcPct val="0"/>
              </a:spcBef>
              <a:spcAft>
                <a:spcPct val="0"/>
              </a:spcAft>
              <a:defRPr sz="1400">
                <a:solidFill>
                  <a:schemeClr val="tx2"/>
                </a:solidFill>
                <a:latin typeface="Arial" panose="020B0604020202020204" pitchFamily="34" charset="0"/>
                <a:ea typeface="MS PGothic" panose="020B0600070205080204" pitchFamily="34" charset="-128"/>
              </a:defRPr>
            </a:lvl8pPr>
            <a:lvl9pPr marL="3883025" indent="-227013" defTabSz="935038" eaLnBrk="0" fontAlgn="base" hangingPunct="0">
              <a:spcBef>
                <a:spcPct val="0"/>
              </a:spcBef>
              <a:spcAft>
                <a:spcPct val="0"/>
              </a:spcAft>
              <a:defRPr sz="1400">
                <a:solidFill>
                  <a:schemeClr val="tx2"/>
                </a:solidFill>
                <a:latin typeface="Arial" panose="020B0604020202020204" pitchFamily="34" charset="0"/>
                <a:ea typeface="MS PGothic" panose="020B0600070205080204" pitchFamily="34" charset="-128"/>
              </a:defRPr>
            </a:lvl9pPr>
          </a:lstStyle>
          <a:p>
            <a:fld id="{76BD46A2-A9D9-40EA-836A-F2B21FE27C93}" type="slidenum">
              <a:rPr lang="en-US" altLang="en-US" sz="1000" smtClean="0">
                <a:solidFill>
                  <a:schemeClr val="tx1"/>
                </a:solidFill>
              </a:rPr>
              <a:pPr/>
              <a:t>12</a:t>
            </a:fld>
            <a:endParaRPr lang="en-US" altLang="en-US" sz="1000" smtClean="0">
              <a:solidFill>
                <a:schemeClr val="tx1"/>
              </a:solidFill>
            </a:endParaRPr>
          </a:p>
        </p:txBody>
      </p:sp>
    </p:spTree>
    <p:extLst>
      <p:ext uri="{BB962C8B-B14F-4D97-AF65-F5344CB8AC3E}">
        <p14:creationId xmlns:p14="http://schemas.microsoft.com/office/powerpoint/2010/main" val="6450986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7880EE0F-8936-034F-832B-8042B5D72D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02287" y="365885"/>
            <a:ext cx="4418390" cy="5049589"/>
          </a:xfrm>
          <a:prstGeom prst="rect">
            <a:avLst/>
          </a:prstGeom>
        </p:spPr>
      </p:pic>
      <p:sp>
        <p:nvSpPr>
          <p:cNvPr id="4" name="Rectangle 5">
            <a:extLst>
              <a:ext uri="{FF2B5EF4-FFF2-40B4-BE49-F238E27FC236}">
                <a16:creationId xmlns:a16="http://schemas.microsoft.com/office/drawing/2014/main" id="{378EF57C-0683-8E48-AE13-6590CF43DEB6}"/>
              </a:ext>
            </a:extLst>
          </p:cNvPr>
          <p:cNvSpPr>
            <a:spLocks noChangeArrowheads="1"/>
          </p:cNvSpPr>
          <p:nvPr userDrawn="1"/>
        </p:nvSpPr>
        <p:spPr bwMode="auto">
          <a:xfrm>
            <a:off x="3689351" y="6564313"/>
            <a:ext cx="335068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648" tIns="48825" rIns="97648" bIns="48825">
            <a:spAutoFit/>
          </a:bodyPr>
          <a:lstStyle>
            <a:lvl1pPr defTabSz="969963">
              <a:defRPr>
                <a:solidFill>
                  <a:schemeClr val="tx1"/>
                </a:solidFill>
                <a:latin typeface="Arial" panose="020B0604020202020204" pitchFamily="34" charset="0"/>
              </a:defRPr>
            </a:lvl1pPr>
            <a:lvl2pPr marL="484188" defTabSz="969963">
              <a:defRPr>
                <a:solidFill>
                  <a:schemeClr val="tx1"/>
                </a:solidFill>
                <a:latin typeface="Arial" panose="020B0604020202020204" pitchFamily="34" charset="0"/>
              </a:defRPr>
            </a:lvl2pPr>
            <a:lvl3pPr marL="969963" defTabSz="969963">
              <a:defRPr>
                <a:solidFill>
                  <a:schemeClr val="tx1"/>
                </a:solidFill>
                <a:latin typeface="Arial" panose="020B0604020202020204" pitchFamily="34" charset="0"/>
              </a:defRPr>
            </a:lvl3pPr>
            <a:lvl4pPr marL="1454150" defTabSz="969963">
              <a:defRPr>
                <a:solidFill>
                  <a:schemeClr val="tx1"/>
                </a:solidFill>
                <a:latin typeface="Arial" panose="020B0604020202020204" pitchFamily="34" charset="0"/>
              </a:defRPr>
            </a:lvl4pPr>
            <a:lvl5pPr marL="1939925" defTabSz="969963">
              <a:defRPr>
                <a:solidFill>
                  <a:schemeClr val="tx1"/>
                </a:solidFill>
                <a:latin typeface="Arial" panose="020B0604020202020204" pitchFamily="34" charset="0"/>
              </a:defRPr>
            </a:lvl5pPr>
            <a:lvl6pPr marL="2397125" defTabSz="969963" fontAlgn="base">
              <a:spcBef>
                <a:spcPct val="0"/>
              </a:spcBef>
              <a:spcAft>
                <a:spcPct val="0"/>
              </a:spcAft>
              <a:defRPr>
                <a:solidFill>
                  <a:schemeClr val="tx1"/>
                </a:solidFill>
                <a:latin typeface="Arial" panose="020B0604020202020204" pitchFamily="34" charset="0"/>
              </a:defRPr>
            </a:lvl6pPr>
            <a:lvl7pPr marL="2854325" defTabSz="969963" fontAlgn="base">
              <a:spcBef>
                <a:spcPct val="0"/>
              </a:spcBef>
              <a:spcAft>
                <a:spcPct val="0"/>
              </a:spcAft>
              <a:defRPr>
                <a:solidFill>
                  <a:schemeClr val="tx1"/>
                </a:solidFill>
                <a:latin typeface="Arial" panose="020B0604020202020204" pitchFamily="34" charset="0"/>
              </a:defRPr>
            </a:lvl7pPr>
            <a:lvl8pPr marL="3311525" defTabSz="969963" fontAlgn="base">
              <a:spcBef>
                <a:spcPct val="0"/>
              </a:spcBef>
              <a:spcAft>
                <a:spcPct val="0"/>
              </a:spcAft>
              <a:defRPr>
                <a:solidFill>
                  <a:schemeClr val="tx1"/>
                </a:solidFill>
                <a:latin typeface="Arial" panose="020B0604020202020204" pitchFamily="34" charset="0"/>
              </a:defRPr>
            </a:lvl8pPr>
            <a:lvl9pPr marL="3768725" defTabSz="969963" fontAlgn="base">
              <a:spcBef>
                <a:spcPct val="0"/>
              </a:spcBef>
              <a:spcAft>
                <a:spcPct val="0"/>
              </a:spcAft>
              <a:defRPr>
                <a:solidFill>
                  <a:schemeClr val="tx1"/>
                </a:solidFill>
                <a:latin typeface="Arial" panose="020B0604020202020204" pitchFamily="34" charset="0"/>
              </a:defRPr>
            </a:lvl9pPr>
          </a:lstStyle>
          <a:p>
            <a:pPr algn="ctr">
              <a:spcBef>
                <a:spcPct val="50000"/>
              </a:spcBef>
              <a:defRPr/>
            </a:pPr>
            <a:endParaRPr lang="en-US" altLang="en-US" sz="1900"/>
          </a:p>
        </p:txBody>
      </p:sp>
      <p:sp>
        <p:nvSpPr>
          <p:cNvPr id="2051" name="Rectangle 3"/>
          <p:cNvSpPr>
            <a:spLocks noGrp="1" noChangeArrowheads="1"/>
          </p:cNvSpPr>
          <p:nvPr>
            <p:ph type="ctrTitle" sz="quarter" hasCustomPrompt="1"/>
          </p:nvPr>
        </p:nvSpPr>
        <p:spPr>
          <a:xfrm>
            <a:off x="603505" y="3284439"/>
            <a:ext cx="10966453" cy="461665"/>
          </a:xfrm>
        </p:spPr>
        <p:txBody>
          <a:bodyPr anchor="t" anchorCtr="0">
            <a:spAutoFit/>
          </a:bodyPr>
          <a:lstStyle>
            <a:lvl1pPr>
              <a:defRPr/>
            </a:lvl1pPr>
          </a:lstStyle>
          <a:p>
            <a:pPr lvl="0"/>
            <a:r>
              <a:rPr lang="en-US" altLang="en-US" noProof="0" dirty="0"/>
              <a:t>Click to Edit Title of Presentation</a:t>
            </a:r>
          </a:p>
        </p:txBody>
      </p:sp>
      <p:sp>
        <p:nvSpPr>
          <p:cNvPr id="20" name="Text Placeholder 19">
            <a:extLst>
              <a:ext uri="{FF2B5EF4-FFF2-40B4-BE49-F238E27FC236}">
                <a16:creationId xmlns:a16="http://schemas.microsoft.com/office/drawing/2014/main" id="{9B669413-AA1F-7B48-9EF7-51410D7110E3}"/>
              </a:ext>
            </a:extLst>
          </p:cNvPr>
          <p:cNvSpPr>
            <a:spLocks noGrp="1"/>
          </p:cNvSpPr>
          <p:nvPr>
            <p:ph type="body" sz="quarter" idx="10" hasCustomPrompt="1"/>
          </p:nvPr>
        </p:nvSpPr>
        <p:spPr>
          <a:xfrm>
            <a:off x="603504" y="2976470"/>
            <a:ext cx="10966453" cy="242039"/>
          </a:xfrm>
        </p:spPr>
        <p:txBody>
          <a:bodyPr tIns="0" bIns="0">
            <a:noAutofit/>
          </a:bodyPr>
          <a:lstStyle>
            <a:lvl1pPr marL="0" indent="0">
              <a:buNone/>
              <a:defRPr sz="1600" spc="300">
                <a:solidFill>
                  <a:schemeClr val="tx2"/>
                </a:solidFill>
              </a:defRPr>
            </a:lvl1pPr>
          </a:lstStyle>
          <a:p>
            <a:pPr lvl="0"/>
            <a:r>
              <a:rPr lang="en-US" dirty="0"/>
              <a:t>CLICK TO ADD DEPARTMENT OR SERVICE LINE</a:t>
            </a:r>
          </a:p>
          <a:p>
            <a:pPr lvl="0"/>
            <a:endParaRPr lang="en-US" dirty="0"/>
          </a:p>
        </p:txBody>
      </p:sp>
      <p:sp>
        <p:nvSpPr>
          <p:cNvPr id="22" name="Text Placeholder 21">
            <a:extLst>
              <a:ext uri="{FF2B5EF4-FFF2-40B4-BE49-F238E27FC236}">
                <a16:creationId xmlns:a16="http://schemas.microsoft.com/office/drawing/2014/main" id="{7D9F7EEA-6ACC-AA4C-B098-6FCE8583AAFF}"/>
              </a:ext>
            </a:extLst>
          </p:cNvPr>
          <p:cNvSpPr>
            <a:spLocks noGrp="1"/>
          </p:cNvSpPr>
          <p:nvPr>
            <p:ph type="body" sz="quarter" idx="11" hasCustomPrompt="1"/>
          </p:nvPr>
        </p:nvSpPr>
        <p:spPr>
          <a:xfrm>
            <a:off x="603250" y="4746216"/>
            <a:ext cx="10966450" cy="456535"/>
          </a:xfrm>
        </p:spPr>
        <p:txBody>
          <a:bodyPr tIns="0" bIns="0" anchor="b" anchorCtr="0"/>
          <a:lstStyle>
            <a:lvl1pPr marL="0" indent="0">
              <a:spcBef>
                <a:spcPts val="100"/>
              </a:spcBef>
              <a:spcAft>
                <a:spcPts val="100"/>
              </a:spcAft>
              <a:buFontTx/>
              <a:buNone/>
              <a:defRPr sz="1400" b="0">
                <a:solidFill>
                  <a:schemeClr val="bg1">
                    <a:lumMod val="50000"/>
                  </a:schemeClr>
                </a:solidFill>
              </a:defRPr>
            </a:lvl1pPr>
          </a:lstStyle>
          <a:p>
            <a:pPr lvl="0"/>
            <a:r>
              <a:rPr lang="en-US" dirty="0"/>
              <a:t>Presenter Name</a:t>
            </a:r>
          </a:p>
          <a:p>
            <a:pPr lvl="0"/>
            <a:r>
              <a:rPr lang="en-US" dirty="0"/>
              <a:t>Title</a:t>
            </a:r>
          </a:p>
        </p:txBody>
      </p:sp>
      <p:sp>
        <p:nvSpPr>
          <p:cNvPr id="25" name="Content Placeholder 24">
            <a:extLst>
              <a:ext uri="{FF2B5EF4-FFF2-40B4-BE49-F238E27FC236}">
                <a16:creationId xmlns:a16="http://schemas.microsoft.com/office/drawing/2014/main" id="{82640247-F5C8-854C-BFF2-F15A2B477F95}"/>
              </a:ext>
            </a:extLst>
          </p:cNvPr>
          <p:cNvSpPr>
            <a:spLocks noGrp="1"/>
          </p:cNvSpPr>
          <p:nvPr>
            <p:ph sz="quarter" idx="12" hasCustomPrompt="1"/>
          </p:nvPr>
        </p:nvSpPr>
        <p:spPr>
          <a:xfrm>
            <a:off x="603250" y="5546598"/>
            <a:ext cx="10966450" cy="213551"/>
          </a:xfrm>
        </p:spPr>
        <p:txBody>
          <a:bodyPr tIns="0" bIns="0" anchor="t" anchorCtr="0">
            <a:noAutofit/>
          </a:bodyPr>
          <a:lstStyle>
            <a:lvl1pPr marL="0" indent="0">
              <a:buFontTx/>
              <a:buNone/>
              <a:defRPr sz="1600"/>
            </a:lvl1pPr>
          </a:lstStyle>
          <a:p>
            <a:pPr lvl="0"/>
            <a:r>
              <a:rPr lang="en-US" dirty="0"/>
              <a:t>Month XX,2018</a:t>
            </a:r>
          </a:p>
        </p:txBody>
      </p:sp>
      <p:sp>
        <p:nvSpPr>
          <p:cNvPr id="35" name="Rectangle 34">
            <a:extLst>
              <a:ext uri="{FF2B5EF4-FFF2-40B4-BE49-F238E27FC236}">
                <a16:creationId xmlns:a16="http://schemas.microsoft.com/office/drawing/2014/main" id="{203563FC-0F09-0C4F-A98D-09A9A087BFFD}"/>
              </a:ext>
            </a:extLst>
          </p:cNvPr>
          <p:cNvSpPr/>
          <p:nvPr userDrawn="1"/>
        </p:nvSpPr>
        <p:spPr bwMode="auto">
          <a:xfrm>
            <a:off x="4272324" y="6073135"/>
            <a:ext cx="7919676" cy="18757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36" name="Rectangle 35">
            <a:extLst>
              <a:ext uri="{FF2B5EF4-FFF2-40B4-BE49-F238E27FC236}">
                <a16:creationId xmlns:a16="http://schemas.microsoft.com/office/drawing/2014/main" id="{DC4A80AC-0EE5-CE49-AC50-371B0BCEE030}"/>
              </a:ext>
            </a:extLst>
          </p:cNvPr>
          <p:cNvSpPr/>
          <p:nvPr userDrawn="1"/>
        </p:nvSpPr>
        <p:spPr bwMode="auto">
          <a:xfrm>
            <a:off x="3626865" y="6073135"/>
            <a:ext cx="589120" cy="18757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37" name="Rectangle 36">
            <a:extLst>
              <a:ext uri="{FF2B5EF4-FFF2-40B4-BE49-F238E27FC236}">
                <a16:creationId xmlns:a16="http://schemas.microsoft.com/office/drawing/2014/main" id="{E6EA6F35-CA1B-A642-9824-3B515D1BF591}"/>
              </a:ext>
            </a:extLst>
          </p:cNvPr>
          <p:cNvSpPr/>
          <p:nvPr userDrawn="1"/>
        </p:nvSpPr>
        <p:spPr bwMode="auto">
          <a:xfrm>
            <a:off x="2120793" y="6073135"/>
            <a:ext cx="1449733" cy="18757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38" name="Rectangle 37">
            <a:extLst>
              <a:ext uri="{FF2B5EF4-FFF2-40B4-BE49-F238E27FC236}">
                <a16:creationId xmlns:a16="http://schemas.microsoft.com/office/drawing/2014/main" id="{69B4247E-C5F1-3A4E-B4C6-26DD2EAF81A6}"/>
              </a:ext>
            </a:extLst>
          </p:cNvPr>
          <p:cNvSpPr/>
          <p:nvPr userDrawn="1"/>
        </p:nvSpPr>
        <p:spPr bwMode="auto">
          <a:xfrm>
            <a:off x="605367" y="6073135"/>
            <a:ext cx="1459087" cy="18757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pic>
        <p:nvPicPr>
          <p:cNvPr id="15" name="Picture 14">
            <a:extLst>
              <a:ext uri="{FF2B5EF4-FFF2-40B4-BE49-F238E27FC236}">
                <a16:creationId xmlns:a16="http://schemas.microsoft.com/office/drawing/2014/main" id="{10E1704A-7AFD-AC4E-9A94-055B79AB812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250" y="528365"/>
            <a:ext cx="3227873" cy="691085"/>
          </a:xfrm>
          <a:prstGeom prst="rect">
            <a:avLst/>
          </a:prstGeom>
        </p:spPr>
      </p:pic>
    </p:spTree>
    <p:extLst>
      <p:ext uri="{BB962C8B-B14F-4D97-AF65-F5344CB8AC3E}">
        <p14:creationId xmlns:p14="http://schemas.microsoft.com/office/powerpoint/2010/main" val="3826021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heading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4" name="Content Placeholder 3"/>
          <p:cNvSpPr>
            <a:spLocks noGrp="1"/>
          </p:cNvSpPr>
          <p:nvPr>
            <p:ph sz="quarter" idx="10"/>
          </p:nvPr>
        </p:nvSpPr>
        <p:spPr>
          <a:xfrm>
            <a:off x="580476" y="1956818"/>
            <a:ext cx="11029033" cy="1737561"/>
          </a:xfrm>
        </p:spPr>
        <p:txBody>
          <a:bodyPr/>
          <a:lstStyle>
            <a:lvl1pPr>
              <a:defRPr/>
            </a:lvl1pPr>
            <a:lvl5pPr>
              <a:spcBef>
                <a:spcPts val="571"/>
              </a:spcBef>
              <a:defRPr sz="1143"/>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580476" y="887312"/>
            <a:ext cx="11145128" cy="440411"/>
          </a:xfrm>
        </p:spPr>
        <p:txBody>
          <a:bodyPr/>
          <a:lstStyle>
            <a:lvl1pPr marL="0" indent="0">
              <a:lnSpc>
                <a:spcPct val="83000"/>
              </a:lnSpc>
              <a:buFontTx/>
              <a:buNone/>
              <a:defRPr sz="1904">
                <a:solidFill>
                  <a:srgbClr val="00A8C8"/>
                </a:solidFill>
              </a:defRPr>
            </a:lvl1pPr>
          </a:lstStyle>
          <a:p>
            <a:pPr lvl="0"/>
            <a:r>
              <a:rPr lang="en-US" smtClean="0"/>
              <a:t>Edit Master text styles</a:t>
            </a:r>
          </a:p>
        </p:txBody>
      </p:sp>
      <p:sp>
        <p:nvSpPr>
          <p:cNvPr id="7" name="Text Placeholder 6"/>
          <p:cNvSpPr>
            <a:spLocks noGrp="1"/>
          </p:cNvSpPr>
          <p:nvPr>
            <p:ph type="body" sz="quarter" idx="12"/>
          </p:nvPr>
        </p:nvSpPr>
        <p:spPr>
          <a:xfrm>
            <a:off x="582492" y="1299902"/>
            <a:ext cx="11145128" cy="362392"/>
          </a:xfrm>
        </p:spPr>
        <p:txBody>
          <a:bodyPr bIns="0"/>
          <a:lstStyle>
            <a:lvl1pPr marL="0" indent="0">
              <a:spcBef>
                <a:spcPts val="571"/>
              </a:spcBef>
              <a:buFontTx/>
              <a:buNone/>
              <a:defRPr sz="1714" b="1" baseline="0"/>
            </a:lvl1pPr>
          </a:lstStyle>
          <a:p>
            <a:pPr lvl="0"/>
            <a:r>
              <a:rPr lang="en-US" smtClean="0"/>
              <a:t>Edit Master text styles</a:t>
            </a:r>
          </a:p>
        </p:txBody>
      </p:sp>
    </p:spTree>
    <p:extLst>
      <p:ext uri="{BB962C8B-B14F-4D97-AF65-F5344CB8AC3E}">
        <p14:creationId xmlns:p14="http://schemas.microsoft.com/office/powerpoint/2010/main" val="4230145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Verdana"/>
                <a:cs typeface="Verdana"/>
              </a:defRPr>
            </a:lvl1pPr>
          </a:lstStyle>
          <a:p>
            <a:r>
              <a:rPr lang="en-US"/>
              <a:t>Click to edit Master title style</a:t>
            </a:r>
            <a:endParaRPr lang="en-US" dirty="0"/>
          </a:p>
        </p:txBody>
      </p:sp>
      <p:sp>
        <p:nvSpPr>
          <p:cNvPr id="4" name="Text Placeholder 4"/>
          <p:cNvSpPr>
            <a:spLocks noGrp="1"/>
          </p:cNvSpPr>
          <p:nvPr>
            <p:ph type="body" sz="quarter" idx="13"/>
          </p:nvPr>
        </p:nvSpPr>
        <p:spPr>
          <a:xfrm>
            <a:off x="469899" y="6156146"/>
            <a:ext cx="5474208" cy="410633"/>
          </a:xfrm>
        </p:spPr>
        <p:txBody>
          <a:bodyPr>
            <a:noAutofit/>
          </a:bodyPr>
          <a:lstStyle>
            <a:lvl1pPr marL="0" indent="0">
              <a:spcBef>
                <a:spcPts val="0"/>
              </a:spcBef>
              <a:buFontTx/>
              <a:buNone/>
              <a:defRPr sz="500" baseline="0"/>
            </a:lvl1pPr>
            <a:lvl2pPr marL="285750" indent="0">
              <a:buFontTx/>
              <a:buNone/>
              <a:defRPr sz="800"/>
            </a:lvl2pPr>
            <a:lvl3pPr marL="511175" indent="0">
              <a:buFontTx/>
              <a:buNone/>
              <a:defRPr sz="800"/>
            </a:lvl3pPr>
            <a:lvl4pPr marL="742950" indent="0">
              <a:buFontTx/>
              <a:buNone/>
              <a:defRPr sz="800"/>
            </a:lvl4pPr>
            <a:lvl5pPr marL="914400" indent="0">
              <a:buFontTx/>
              <a:buNone/>
              <a:defRPr sz="800"/>
            </a:lvl5pPr>
          </a:lstStyle>
          <a:p>
            <a:pPr lvl="0"/>
            <a:r>
              <a:rPr lang="en-US" smtClean="0"/>
              <a:t>Edit Master text styles</a:t>
            </a:r>
          </a:p>
        </p:txBody>
      </p:sp>
      <p:sp>
        <p:nvSpPr>
          <p:cNvPr id="5" name="Slide Number Placeholder 4"/>
          <p:cNvSpPr>
            <a:spLocks noGrp="1"/>
          </p:cNvSpPr>
          <p:nvPr>
            <p:ph type="sldNum" sz="quarter" idx="14"/>
          </p:nvPr>
        </p:nvSpPr>
        <p:spPr>
          <a:xfrm>
            <a:off x="0" y="0"/>
            <a:ext cx="0" cy="0"/>
          </a:xfrm>
        </p:spPr>
        <p:txBody>
          <a:bodyPr/>
          <a:lstStyle>
            <a:lvl1pPr>
              <a:defRPr/>
            </a:lvl1pPr>
          </a:lstStyle>
          <a:p>
            <a:pPr>
              <a:defRPr/>
            </a:pPr>
            <a:fld id="{A4705797-E46E-4571-ACD2-B79D79529EB1}" type="slidenum">
              <a:rPr lang="en-US"/>
              <a:pPr>
                <a:defRPr/>
              </a:pPr>
              <a:t>‹#›</a:t>
            </a:fld>
            <a:endParaRPr lang="en-US" dirty="0"/>
          </a:p>
        </p:txBody>
      </p:sp>
    </p:spTree>
    <p:extLst>
      <p:ext uri="{BB962C8B-B14F-4D97-AF65-F5344CB8AC3E}">
        <p14:creationId xmlns:p14="http://schemas.microsoft.com/office/powerpoint/2010/main" val="304550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488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0B4F123-30EB-A440-BB44-9D7F067693BF}"/>
              </a:ext>
            </a:extLst>
          </p:cNvPr>
          <p:cNvSpPr/>
          <p:nvPr userDrawn="1"/>
        </p:nvSpPr>
        <p:spPr bwMode="auto">
          <a:xfrm>
            <a:off x="4272324" y="6073135"/>
            <a:ext cx="7919676" cy="18757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4" name="Rectangle 5">
            <a:extLst>
              <a:ext uri="{FF2B5EF4-FFF2-40B4-BE49-F238E27FC236}">
                <a16:creationId xmlns:a16="http://schemas.microsoft.com/office/drawing/2014/main" id="{378EF57C-0683-8E48-AE13-6590CF43DEB6}"/>
              </a:ext>
            </a:extLst>
          </p:cNvPr>
          <p:cNvSpPr>
            <a:spLocks noChangeArrowheads="1"/>
          </p:cNvSpPr>
          <p:nvPr userDrawn="1"/>
        </p:nvSpPr>
        <p:spPr bwMode="auto">
          <a:xfrm>
            <a:off x="3689351" y="6564313"/>
            <a:ext cx="335068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648" tIns="48825" rIns="97648" bIns="48825">
            <a:spAutoFit/>
          </a:bodyPr>
          <a:lstStyle>
            <a:lvl1pPr defTabSz="969963">
              <a:defRPr>
                <a:solidFill>
                  <a:schemeClr val="tx1"/>
                </a:solidFill>
                <a:latin typeface="Arial" panose="020B0604020202020204" pitchFamily="34" charset="0"/>
              </a:defRPr>
            </a:lvl1pPr>
            <a:lvl2pPr marL="484188" defTabSz="969963">
              <a:defRPr>
                <a:solidFill>
                  <a:schemeClr val="tx1"/>
                </a:solidFill>
                <a:latin typeface="Arial" panose="020B0604020202020204" pitchFamily="34" charset="0"/>
              </a:defRPr>
            </a:lvl2pPr>
            <a:lvl3pPr marL="969963" defTabSz="969963">
              <a:defRPr>
                <a:solidFill>
                  <a:schemeClr val="tx1"/>
                </a:solidFill>
                <a:latin typeface="Arial" panose="020B0604020202020204" pitchFamily="34" charset="0"/>
              </a:defRPr>
            </a:lvl3pPr>
            <a:lvl4pPr marL="1454150" defTabSz="969963">
              <a:defRPr>
                <a:solidFill>
                  <a:schemeClr val="tx1"/>
                </a:solidFill>
                <a:latin typeface="Arial" panose="020B0604020202020204" pitchFamily="34" charset="0"/>
              </a:defRPr>
            </a:lvl4pPr>
            <a:lvl5pPr marL="1939925" defTabSz="969963">
              <a:defRPr>
                <a:solidFill>
                  <a:schemeClr val="tx1"/>
                </a:solidFill>
                <a:latin typeface="Arial" panose="020B0604020202020204" pitchFamily="34" charset="0"/>
              </a:defRPr>
            </a:lvl5pPr>
            <a:lvl6pPr marL="2397125" defTabSz="969963" fontAlgn="base">
              <a:spcBef>
                <a:spcPct val="0"/>
              </a:spcBef>
              <a:spcAft>
                <a:spcPct val="0"/>
              </a:spcAft>
              <a:defRPr>
                <a:solidFill>
                  <a:schemeClr val="tx1"/>
                </a:solidFill>
                <a:latin typeface="Arial" panose="020B0604020202020204" pitchFamily="34" charset="0"/>
              </a:defRPr>
            </a:lvl6pPr>
            <a:lvl7pPr marL="2854325" defTabSz="969963" fontAlgn="base">
              <a:spcBef>
                <a:spcPct val="0"/>
              </a:spcBef>
              <a:spcAft>
                <a:spcPct val="0"/>
              </a:spcAft>
              <a:defRPr>
                <a:solidFill>
                  <a:schemeClr val="tx1"/>
                </a:solidFill>
                <a:latin typeface="Arial" panose="020B0604020202020204" pitchFamily="34" charset="0"/>
              </a:defRPr>
            </a:lvl7pPr>
            <a:lvl8pPr marL="3311525" defTabSz="969963" fontAlgn="base">
              <a:spcBef>
                <a:spcPct val="0"/>
              </a:spcBef>
              <a:spcAft>
                <a:spcPct val="0"/>
              </a:spcAft>
              <a:defRPr>
                <a:solidFill>
                  <a:schemeClr val="tx1"/>
                </a:solidFill>
                <a:latin typeface="Arial" panose="020B0604020202020204" pitchFamily="34" charset="0"/>
              </a:defRPr>
            </a:lvl8pPr>
            <a:lvl9pPr marL="3768725" defTabSz="969963" fontAlgn="base">
              <a:spcBef>
                <a:spcPct val="0"/>
              </a:spcBef>
              <a:spcAft>
                <a:spcPct val="0"/>
              </a:spcAft>
              <a:defRPr>
                <a:solidFill>
                  <a:schemeClr val="tx1"/>
                </a:solidFill>
                <a:latin typeface="Arial" panose="020B0604020202020204" pitchFamily="34" charset="0"/>
              </a:defRPr>
            </a:lvl9pPr>
          </a:lstStyle>
          <a:p>
            <a:pPr algn="ctr">
              <a:spcBef>
                <a:spcPct val="50000"/>
              </a:spcBef>
              <a:defRPr/>
            </a:pPr>
            <a:endParaRPr lang="en-US" altLang="en-US" sz="1900"/>
          </a:p>
        </p:txBody>
      </p:sp>
      <p:sp>
        <p:nvSpPr>
          <p:cNvPr id="10" name="Rectangle 9">
            <a:extLst>
              <a:ext uri="{FF2B5EF4-FFF2-40B4-BE49-F238E27FC236}">
                <a16:creationId xmlns:a16="http://schemas.microsoft.com/office/drawing/2014/main" id="{2CBED2D5-3D21-F846-9AB1-F18C83362D57}"/>
              </a:ext>
            </a:extLst>
          </p:cNvPr>
          <p:cNvSpPr/>
          <p:nvPr userDrawn="1"/>
        </p:nvSpPr>
        <p:spPr bwMode="auto">
          <a:xfrm>
            <a:off x="4272325" y="0"/>
            <a:ext cx="7919676" cy="6858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2" name="Title 1">
            <a:extLst>
              <a:ext uri="{FF2B5EF4-FFF2-40B4-BE49-F238E27FC236}">
                <a16:creationId xmlns:a16="http://schemas.microsoft.com/office/drawing/2014/main" id="{A0C13092-8DB7-0B4F-ABD0-D6BD93629201}"/>
              </a:ext>
            </a:extLst>
          </p:cNvPr>
          <p:cNvSpPr>
            <a:spLocks noGrp="1"/>
          </p:cNvSpPr>
          <p:nvPr>
            <p:ph type="title" hasCustomPrompt="1"/>
          </p:nvPr>
        </p:nvSpPr>
        <p:spPr>
          <a:xfrm>
            <a:off x="4901133" y="3198167"/>
            <a:ext cx="6662057" cy="461665"/>
          </a:xfrm>
        </p:spPr>
        <p:txBody>
          <a:bodyPr anchor="ctr" anchorCtr="0"/>
          <a:lstStyle>
            <a:lvl1pPr>
              <a:defRPr>
                <a:solidFill>
                  <a:schemeClr val="bg1"/>
                </a:solidFill>
              </a:defRPr>
            </a:lvl1pPr>
          </a:lstStyle>
          <a:p>
            <a:r>
              <a:rPr lang="en-US" dirty="0"/>
              <a:t>Section Divider Title</a:t>
            </a:r>
          </a:p>
        </p:txBody>
      </p:sp>
      <p:sp>
        <p:nvSpPr>
          <p:cNvPr id="17" name="Rectangle 16">
            <a:extLst>
              <a:ext uri="{FF2B5EF4-FFF2-40B4-BE49-F238E27FC236}">
                <a16:creationId xmlns:a16="http://schemas.microsoft.com/office/drawing/2014/main" id="{206BB0AF-9056-B849-8AE6-C1E1BBA3E300}"/>
              </a:ext>
            </a:extLst>
          </p:cNvPr>
          <p:cNvSpPr/>
          <p:nvPr userDrawn="1"/>
        </p:nvSpPr>
        <p:spPr bwMode="auto">
          <a:xfrm>
            <a:off x="3626865" y="6073135"/>
            <a:ext cx="589120" cy="18757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18" name="Rectangle 17">
            <a:extLst>
              <a:ext uri="{FF2B5EF4-FFF2-40B4-BE49-F238E27FC236}">
                <a16:creationId xmlns:a16="http://schemas.microsoft.com/office/drawing/2014/main" id="{1F111A79-FA5C-6C4A-9F3B-44ACE4907DA5}"/>
              </a:ext>
            </a:extLst>
          </p:cNvPr>
          <p:cNvSpPr/>
          <p:nvPr userDrawn="1"/>
        </p:nvSpPr>
        <p:spPr bwMode="auto">
          <a:xfrm>
            <a:off x="2120793" y="6073135"/>
            <a:ext cx="1449733" cy="18757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19" name="Rectangle 18">
            <a:extLst>
              <a:ext uri="{FF2B5EF4-FFF2-40B4-BE49-F238E27FC236}">
                <a16:creationId xmlns:a16="http://schemas.microsoft.com/office/drawing/2014/main" id="{F59BD90C-2B1D-CE42-B14E-DB6FD23D2123}"/>
              </a:ext>
            </a:extLst>
          </p:cNvPr>
          <p:cNvSpPr/>
          <p:nvPr userDrawn="1"/>
        </p:nvSpPr>
        <p:spPr bwMode="auto">
          <a:xfrm>
            <a:off x="605367" y="6073135"/>
            <a:ext cx="1459087" cy="18757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160149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5368" y="1124081"/>
            <a:ext cx="5115984" cy="174307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05551" y="1124081"/>
            <a:ext cx="5374393" cy="1743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AC56170B-6943-F84C-A7CF-C98CC69F19FC}"/>
              </a:ext>
            </a:extLst>
          </p:cNvPr>
          <p:cNvSpPr>
            <a:spLocks noGrp="1" noChangeArrowheads="1"/>
          </p:cNvSpPr>
          <p:nvPr>
            <p:ph type="title"/>
          </p:nvPr>
        </p:nvSpPr>
        <p:spPr bwMode="auto">
          <a:xfrm>
            <a:off x="605368" y="476872"/>
            <a:ext cx="110745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dirty="0"/>
              <a:t>Click to edit Master title style</a:t>
            </a:r>
          </a:p>
        </p:txBody>
      </p:sp>
    </p:spTree>
    <p:extLst>
      <p:ext uri="{BB962C8B-B14F-4D97-AF65-F5344CB8AC3E}">
        <p14:creationId xmlns:p14="http://schemas.microsoft.com/office/powerpoint/2010/main" val="198254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5367" y="1173430"/>
            <a:ext cx="5356893" cy="5665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5368" y="1739965"/>
            <a:ext cx="5356892" cy="17566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70171" y="1173430"/>
            <a:ext cx="5409773" cy="5665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270171" y="1739965"/>
            <a:ext cx="5409773" cy="175660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a:extLst>
              <a:ext uri="{FF2B5EF4-FFF2-40B4-BE49-F238E27FC236}">
                <a16:creationId xmlns:a16="http://schemas.microsoft.com/office/drawing/2014/main" id="{FD98137F-E053-8749-A48F-5E7A87B94F85}"/>
              </a:ext>
            </a:extLst>
          </p:cNvPr>
          <p:cNvSpPr>
            <a:spLocks noGrp="1" noChangeArrowheads="1"/>
          </p:cNvSpPr>
          <p:nvPr>
            <p:ph type="title"/>
          </p:nvPr>
        </p:nvSpPr>
        <p:spPr bwMode="auto">
          <a:xfrm>
            <a:off x="605368" y="476872"/>
            <a:ext cx="110745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dirty="0"/>
              <a:t>Click to edit Master title style</a:t>
            </a:r>
          </a:p>
        </p:txBody>
      </p:sp>
    </p:spTree>
    <p:extLst>
      <p:ext uri="{BB962C8B-B14F-4D97-AF65-F5344CB8AC3E}">
        <p14:creationId xmlns:p14="http://schemas.microsoft.com/office/powerpoint/2010/main" val="2386728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F67A72FA-85E0-1C47-93C3-EB1CF1E07A7A}"/>
              </a:ext>
            </a:extLst>
          </p:cNvPr>
          <p:cNvSpPr>
            <a:spLocks noGrp="1" noChangeArrowheads="1"/>
          </p:cNvSpPr>
          <p:nvPr>
            <p:ph type="title"/>
          </p:nvPr>
        </p:nvSpPr>
        <p:spPr bwMode="auto">
          <a:xfrm>
            <a:off x="605368" y="476872"/>
            <a:ext cx="110745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dirty="0"/>
              <a:t>Click to edit Master title style</a:t>
            </a:r>
          </a:p>
        </p:txBody>
      </p:sp>
    </p:spTree>
    <p:extLst>
      <p:ext uri="{BB962C8B-B14F-4D97-AF65-F5344CB8AC3E}">
        <p14:creationId xmlns:p14="http://schemas.microsoft.com/office/powerpoint/2010/main" val="3753437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6940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378EF57C-0683-8E48-AE13-6590CF43DEB6}"/>
              </a:ext>
            </a:extLst>
          </p:cNvPr>
          <p:cNvSpPr>
            <a:spLocks noChangeArrowheads="1"/>
          </p:cNvSpPr>
          <p:nvPr userDrawn="1"/>
        </p:nvSpPr>
        <p:spPr bwMode="auto">
          <a:xfrm>
            <a:off x="3689351" y="6564313"/>
            <a:ext cx="335068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648" tIns="48825" rIns="97648" bIns="48825">
            <a:spAutoFit/>
          </a:bodyPr>
          <a:lstStyle>
            <a:lvl1pPr defTabSz="969963">
              <a:defRPr>
                <a:solidFill>
                  <a:schemeClr val="tx1"/>
                </a:solidFill>
                <a:latin typeface="Arial" panose="020B0604020202020204" pitchFamily="34" charset="0"/>
              </a:defRPr>
            </a:lvl1pPr>
            <a:lvl2pPr marL="484188" defTabSz="969963">
              <a:defRPr>
                <a:solidFill>
                  <a:schemeClr val="tx1"/>
                </a:solidFill>
                <a:latin typeface="Arial" panose="020B0604020202020204" pitchFamily="34" charset="0"/>
              </a:defRPr>
            </a:lvl2pPr>
            <a:lvl3pPr marL="969963" defTabSz="969963">
              <a:defRPr>
                <a:solidFill>
                  <a:schemeClr val="tx1"/>
                </a:solidFill>
                <a:latin typeface="Arial" panose="020B0604020202020204" pitchFamily="34" charset="0"/>
              </a:defRPr>
            </a:lvl3pPr>
            <a:lvl4pPr marL="1454150" defTabSz="969963">
              <a:defRPr>
                <a:solidFill>
                  <a:schemeClr val="tx1"/>
                </a:solidFill>
                <a:latin typeface="Arial" panose="020B0604020202020204" pitchFamily="34" charset="0"/>
              </a:defRPr>
            </a:lvl4pPr>
            <a:lvl5pPr marL="1939925" defTabSz="969963">
              <a:defRPr>
                <a:solidFill>
                  <a:schemeClr val="tx1"/>
                </a:solidFill>
                <a:latin typeface="Arial" panose="020B0604020202020204" pitchFamily="34" charset="0"/>
              </a:defRPr>
            </a:lvl5pPr>
            <a:lvl6pPr marL="2397125" defTabSz="969963" fontAlgn="base">
              <a:spcBef>
                <a:spcPct val="0"/>
              </a:spcBef>
              <a:spcAft>
                <a:spcPct val="0"/>
              </a:spcAft>
              <a:defRPr>
                <a:solidFill>
                  <a:schemeClr val="tx1"/>
                </a:solidFill>
                <a:latin typeface="Arial" panose="020B0604020202020204" pitchFamily="34" charset="0"/>
              </a:defRPr>
            </a:lvl6pPr>
            <a:lvl7pPr marL="2854325" defTabSz="969963" fontAlgn="base">
              <a:spcBef>
                <a:spcPct val="0"/>
              </a:spcBef>
              <a:spcAft>
                <a:spcPct val="0"/>
              </a:spcAft>
              <a:defRPr>
                <a:solidFill>
                  <a:schemeClr val="tx1"/>
                </a:solidFill>
                <a:latin typeface="Arial" panose="020B0604020202020204" pitchFamily="34" charset="0"/>
              </a:defRPr>
            </a:lvl7pPr>
            <a:lvl8pPr marL="3311525" defTabSz="969963" fontAlgn="base">
              <a:spcBef>
                <a:spcPct val="0"/>
              </a:spcBef>
              <a:spcAft>
                <a:spcPct val="0"/>
              </a:spcAft>
              <a:defRPr>
                <a:solidFill>
                  <a:schemeClr val="tx1"/>
                </a:solidFill>
                <a:latin typeface="Arial" panose="020B0604020202020204" pitchFamily="34" charset="0"/>
              </a:defRPr>
            </a:lvl8pPr>
            <a:lvl9pPr marL="3768725" defTabSz="969963" fontAlgn="base">
              <a:spcBef>
                <a:spcPct val="0"/>
              </a:spcBef>
              <a:spcAft>
                <a:spcPct val="0"/>
              </a:spcAft>
              <a:defRPr>
                <a:solidFill>
                  <a:schemeClr val="tx1"/>
                </a:solidFill>
                <a:latin typeface="Arial" panose="020B0604020202020204" pitchFamily="34" charset="0"/>
              </a:defRPr>
            </a:lvl9pPr>
          </a:lstStyle>
          <a:p>
            <a:pPr algn="ctr">
              <a:spcBef>
                <a:spcPct val="50000"/>
              </a:spcBef>
              <a:defRPr/>
            </a:pPr>
            <a:endParaRPr lang="en-US" altLang="en-US" sz="1900"/>
          </a:p>
        </p:txBody>
      </p:sp>
      <p:sp>
        <p:nvSpPr>
          <p:cNvPr id="15" name="Rectangle 14">
            <a:extLst>
              <a:ext uri="{FF2B5EF4-FFF2-40B4-BE49-F238E27FC236}">
                <a16:creationId xmlns:a16="http://schemas.microsoft.com/office/drawing/2014/main" id="{A2562E6E-14D8-0F44-A50D-BEB5AA05E94A}"/>
              </a:ext>
            </a:extLst>
          </p:cNvPr>
          <p:cNvSpPr/>
          <p:nvPr userDrawn="1"/>
        </p:nvSpPr>
        <p:spPr bwMode="auto">
          <a:xfrm>
            <a:off x="4272324" y="6073135"/>
            <a:ext cx="7919676" cy="18757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16" name="Rectangle 15">
            <a:extLst>
              <a:ext uri="{FF2B5EF4-FFF2-40B4-BE49-F238E27FC236}">
                <a16:creationId xmlns:a16="http://schemas.microsoft.com/office/drawing/2014/main" id="{D07A041C-85C9-D44B-987A-C8542A9F68E4}"/>
              </a:ext>
            </a:extLst>
          </p:cNvPr>
          <p:cNvSpPr/>
          <p:nvPr userDrawn="1"/>
        </p:nvSpPr>
        <p:spPr bwMode="auto">
          <a:xfrm>
            <a:off x="3626865" y="6073135"/>
            <a:ext cx="589120" cy="18757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17" name="Rectangle 16">
            <a:extLst>
              <a:ext uri="{FF2B5EF4-FFF2-40B4-BE49-F238E27FC236}">
                <a16:creationId xmlns:a16="http://schemas.microsoft.com/office/drawing/2014/main" id="{4E4D422F-FE44-674C-AF4F-23C21B48453C}"/>
              </a:ext>
            </a:extLst>
          </p:cNvPr>
          <p:cNvSpPr/>
          <p:nvPr userDrawn="1"/>
        </p:nvSpPr>
        <p:spPr bwMode="auto">
          <a:xfrm>
            <a:off x="2120793" y="6073135"/>
            <a:ext cx="1449733" cy="18757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18" name="Rectangle 17">
            <a:extLst>
              <a:ext uri="{FF2B5EF4-FFF2-40B4-BE49-F238E27FC236}">
                <a16:creationId xmlns:a16="http://schemas.microsoft.com/office/drawing/2014/main" id="{5F87DA0F-8041-DB4E-818B-D170DFA1CCEB}"/>
              </a:ext>
            </a:extLst>
          </p:cNvPr>
          <p:cNvSpPr/>
          <p:nvPr userDrawn="1"/>
        </p:nvSpPr>
        <p:spPr bwMode="auto">
          <a:xfrm>
            <a:off x="605367" y="6073135"/>
            <a:ext cx="1459087" cy="18757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pic>
        <p:nvPicPr>
          <p:cNvPr id="9" name="Picture 8">
            <a:extLst>
              <a:ext uri="{FF2B5EF4-FFF2-40B4-BE49-F238E27FC236}">
                <a16:creationId xmlns:a16="http://schemas.microsoft.com/office/drawing/2014/main" id="{4FB8CB7B-8152-0648-B114-B5B4E499E73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15985" y="2825040"/>
            <a:ext cx="3227873" cy="691085"/>
          </a:xfrm>
          <a:prstGeom prst="rect">
            <a:avLst/>
          </a:prstGeom>
        </p:spPr>
      </p:pic>
    </p:spTree>
    <p:extLst>
      <p:ext uri="{BB962C8B-B14F-4D97-AF65-F5344CB8AC3E}">
        <p14:creationId xmlns:p14="http://schemas.microsoft.com/office/powerpoint/2010/main" val="307300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4" name="Content Placeholder 3"/>
          <p:cNvSpPr>
            <a:spLocks noGrp="1"/>
          </p:cNvSpPr>
          <p:nvPr>
            <p:ph sz="quarter" idx="10"/>
          </p:nvPr>
        </p:nvSpPr>
        <p:spPr>
          <a:xfrm>
            <a:off x="580476" y="1297094"/>
            <a:ext cx="11029033" cy="1459087"/>
          </a:xfrm>
        </p:spPr>
        <p:txBody>
          <a:bodyPr/>
          <a:lstStyle>
            <a:lvl1pPr>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6" name="Text Placeholder 5"/>
          <p:cNvSpPr>
            <a:spLocks noGrp="1"/>
          </p:cNvSpPr>
          <p:nvPr>
            <p:ph type="body" sz="quarter" idx="11"/>
          </p:nvPr>
        </p:nvSpPr>
        <p:spPr>
          <a:xfrm>
            <a:off x="580476" y="887312"/>
            <a:ext cx="11145128" cy="440411"/>
          </a:xfrm>
        </p:spPr>
        <p:txBody>
          <a:bodyPr/>
          <a:lstStyle>
            <a:lvl1pPr marL="0" indent="0">
              <a:lnSpc>
                <a:spcPct val="83000"/>
              </a:lnSpc>
              <a:buFontTx/>
              <a:buNone/>
              <a:defRPr sz="1904">
                <a:solidFill>
                  <a:srgbClr val="00A8C8"/>
                </a:solidFill>
              </a:defRPr>
            </a:lvl1pPr>
          </a:lstStyle>
          <a:p>
            <a:pPr lvl="0"/>
            <a:r>
              <a:rPr lang="en-US" smtClean="0"/>
              <a:t>Edit Master text styles</a:t>
            </a:r>
          </a:p>
        </p:txBody>
      </p:sp>
    </p:spTree>
    <p:extLst>
      <p:ext uri="{BB962C8B-B14F-4D97-AF65-F5344CB8AC3E}">
        <p14:creationId xmlns:p14="http://schemas.microsoft.com/office/powerpoint/2010/main" val="2911069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B60C43DA-1A5C-A446-A959-2598C0B24E77}"/>
              </a:ext>
            </a:extLst>
          </p:cNvPr>
          <p:cNvSpPr>
            <a:spLocks noGrp="1" noChangeArrowheads="1"/>
          </p:cNvSpPr>
          <p:nvPr>
            <p:ph type="body" idx="1"/>
          </p:nvPr>
        </p:nvSpPr>
        <p:spPr bwMode="auto">
          <a:xfrm>
            <a:off x="607997" y="1114750"/>
            <a:ext cx="11071946" cy="172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97648" rIns="0" bIns="97648" numCol="1" anchor="t" anchorCtr="0" compatLnSpc="1">
            <a:prstTxWarp prst="textNoShape">
              <a:avLst/>
            </a:prstTxWarp>
            <a:spAutoFit/>
          </a:bodyPr>
          <a:lstStyle/>
          <a:p>
            <a:pPr lvl="0"/>
            <a:r>
              <a:rPr lang="en-US" altLang="en-US" dirty="0"/>
              <a:t>Level 1</a:t>
            </a:r>
          </a:p>
          <a:p>
            <a:pPr lvl="1"/>
            <a:r>
              <a:rPr lang="en-US" altLang="en-US" dirty="0"/>
              <a:t>Level two</a:t>
            </a:r>
          </a:p>
          <a:p>
            <a:pPr lvl="2"/>
            <a:r>
              <a:rPr lang="en-US" altLang="en-US" dirty="0"/>
              <a:t>Level three</a:t>
            </a:r>
          </a:p>
          <a:p>
            <a:pPr lvl="3"/>
            <a:r>
              <a:rPr lang="en-US" altLang="en-US" dirty="0"/>
              <a:t>Level four</a:t>
            </a:r>
          </a:p>
          <a:p>
            <a:pPr lvl="4"/>
            <a:r>
              <a:rPr lang="en-US" altLang="en-US" dirty="0"/>
              <a:t>Level five</a:t>
            </a:r>
          </a:p>
        </p:txBody>
      </p:sp>
      <p:sp>
        <p:nvSpPr>
          <p:cNvPr id="1028" name="Rectangle 4">
            <a:extLst>
              <a:ext uri="{FF2B5EF4-FFF2-40B4-BE49-F238E27FC236}">
                <a16:creationId xmlns:a16="http://schemas.microsoft.com/office/drawing/2014/main" id="{01684BA7-7381-CC48-B7B4-6B25FA5DDCE4}"/>
              </a:ext>
            </a:extLst>
          </p:cNvPr>
          <p:cNvSpPr>
            <a:spLocks noChangeArrowheads="1"/>
          </p:cNvSpPr>
          <p:nvPr/>
        </p:nvSpPr>
        <p:spPr bwMode="auto">
          <a:xfrm>
            <a:off x="11679943" y="6448248"/>
            <a:ext cx="30678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oAutofit/>
          </a:bodyPr>
          <a:lstStyle>
            <a:lvl1pPr defTabSz="901700">
              <a:defRPr>
                <a:solidFill>
                  <a:schemeClr val="tx1"/>
                </a:solidFill>
                <a:latin typeface="Arial" panose="020B0604020202020204" pitchFamily="34" charset="0"/>
              </a:defRPr>
            </a:lvl1pPr>
            <a:lvl2pPr marL="450850" defTabSz="901700">
              <a:defRPr>
                <a:solidFill>
                  <a:schemeClr val="tx1"/>
                </a:solidFill>
                <a:latin typeface="Arial" panose="020B0604020202020204" pitchFamily="34" charset="0"/>
              </a:defRPr>
            </a:lvl2pPr>
            <a:lvl3pPr marL="901700" defTabSz="901700">
              <a:defRPr>
                <a:solidFill>
                  <a:schemeClr val="tx1"/>
                </a:solidFill>
                <a:latin typeface="Arial" panose="020B0604020202020204" pitchFamily="34" charset="0"/>
              </a:defRPr>
            </a:lvl3pPr>
            <a:lvl4pPr marL="1354138" defTabSz="901700">
              <a:defRPr>
                <a:solidFill>
                  <a:schemeClr val="tx1"/>
                </a:solidFill>
                <a:latin typeface="Arial" panose="020B0604020202020204" pitchFamily="34" charset="0"/>
              </a:defRPr>
            </a:lvl4pPr>
            <a:lvl5pPr marL="1803400" defTabSz="901700">
              <a:defRPr>
                <a:solidFill>
                  <a:schemeClr val="tx1"/>
                </a:solidFill>
                <a:latin typeface="Arial" panose="020B0604020202020204" pitchFamily="34" charset="0"/>
              </a:defRPr>
            </a:lvl5pPr>
            <a:lvl6pPr marL="2260600" defTabSz="901700" fontAlgn="base">
              <a:spcBef>
                <a:spcPct val="0"/>
              </a:spcBef>
              <a:spcAft>
                <a:spcPct val="0"/>
              </a:spcAft>
              <a:defRPr>
                <a:solidFill>
                  <a:schemeClr val="tx1"/>
                </a:solidFill>
                <a:latin typeface="Arial" panose="020B0604020202020204" pitchFamily="34" charset="0"/>
              </a:defRPr>
            </a:lvl6pPr>
            <a:lvl7pPr marL="2717800" defTabSz="901700" fontAlgn="base">
              <a:spcBef>
                <a:spcPct val="0"/>
              </a:spcBef>
              <a:spcAft>
                <a:spcPct val="0"/>
              </a:spcAft>
              <a:defRPr>
                <a:solidFill>
                  <a:schemeClr val="tx1"/>
                </a:solidFill>
                <a:latin typeface="Arial" panose="020B0604020202020204" pitchFamily="34" charset="0"/>
              </a:defRPr>
            </a:lvl7pPr>
            <a:lvl8pPr marL="3175000" defTabSz="901700" fontAlgn="base">
              <a:spcBef>
                <a:spcPct val="0"/>
              </a:spcBef>
              <a:spcAft>
                <a:spcPct val="0"/>
              </a:spcAft>
              <a:defRPr>
                <a:solidFill>
                  <a:schemeClr val="tx1"/>
                </a:solidFill>
                <a:latin typeface="Arial" panose="020B0604020202020204" pitchFamily="34" charset="0"/>
              </a:defRPr>
            </a:lvl8pPr>
            <a:lvl9pPr marL="3632200" defTabSz="901700" fontAlgn="base">
              <a:spcBef>
                <a:spcPct val="0"/>
              </a:spcBef>
              <a:spcAft>
                <a:spcPct val="0"/>
              </a:spcAft>
              <a:defRPr>
                <a:solidFill>
                  <a:schemeClr val="tx1"/>
                </a:solidFill>
                <a:latin typeface="Arial" panose="020B0604020202020204" pitchFamily="34" charset="0"/>
              </a:defRPr>
            </a:lvl9pPr>
          </a:lstStyle>
          <a:p>
            <a:pPr algn="r">
              <a:defRPr/>
            </a:pPr>
            <a:fld id="{5B4467E9-E984-A945-AC32-61228A8C1F5F}" type="slidenum">
              <a:rPr lang="en-US" altLang="en-US" sz="1200" b="0" smtClean="0">
                <a:solidFill>
                  <a:schemeClr val="bg1">
                    <a:lumMod val="65000"/>
                  </a:schemeClr>
                </a:solidFill>
                <a:latin typeface="Arial" panose="020B0604020202020204" pitchFamily="34" charset="0"/>
                <a:cs typeface="Arial" panose="020B0604020202020204" pitchFamily="34" charset="0"/>
              </a:rPr>
              <a:pPr algn="r">
                <a:defRPr/>
              </a:pPr>
              <a:t>‹#›</a:t>
            </a:fld>
            <a:endParaRPr lang="en-US" altLang="en-US" sz="1200" b="0" dirty="0">
              <a:solidFill>
                <a:schemeClr val="bg1">
                  <a:lumMod val="65000"/>
                </a:schemeClr>
              </a:solidFill>
              <a:latin typeface="Arial" panose="020B0604020202020204" pitchFamily="34" charset="0"/>
              <a:cs typeface="Arial" panose="020B0604020202020204" pitchFamily="34" charset="0"/>
            </a:endParaRPr>
          </a:p>
        </p:txBody>
      </p:sp>
      <p:sp>
        <p:nvSpPr>
          <p:cNvPr id="2" name="Rectangle 6">
            <a:extLst>
              <a:ext uri="{FF2B5EF4-FFF2-40B4-BE49-F238E27FC236}">
                <a16:creationId xmlns:a16="http://schemas.microsoft.com/office/drawing/2014/main" id="{425B6A2B-1598-5242-AF8F-0A570BD4E3F5}"/>
              </a:ext>
            </a:extLst>
          </p:cNvPr>
          <p:cNvSpPr>
            <a:spLocks noGrp="1" noChangeArrowheads="1"/>
          </p:cNvSpPr>
          <p:nvPr>
            <p:ph type="title"/>
          </p:nvPr>
        </p:nvSpPr>
        <p:spPr bwMode="auto">
          <a:xfrm>
            <a:off x="605368" y="476872"/>
            <a:ext cx="110745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dirty="0"/>
              <a:t>Click to edit Master title style</a:t>
            </a:r>
          </a:p>
        </p:txBody>
      </p:sp>
      <p:sp>
        <p:nvSpPr>
          <p:cNvPr id="1032" name="Rectangle 8">
            <a:extLst>
              <a:ext uri="{FF2B5EF4-FFF2-40B4-BE49-F238E27FC236}">
                <a16:creationId xmlns:a16="http://schemas.microsoft.com/office/drawing/2014/main" id="{26F14E00-C21C-8644-9056-518E0CF27DF9}"/>
              </a:ext>
            </a:extLst>
          </p:cNvPr>
          <p:cNvSpPr>
            <a:spLocks noChangeArrowheads="1"/>
          </p:cNvSpPr>
          <p:nvPr/>
        </p:nvSpPr>
        <p:spPr bwMode="auto">
          <a:xfrm>
            <a:off x="3689351" y="6564313"/>
            <a:ext cx="335068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648" tIns="48825" rIns="97648" bIns="48825">
            <a:spAutoFit/>
          </a:bodyPr>
          <a:lstStyle>
            <a:lvl1pPr defTabSz="969963">
              <a:defRPr>
                <a:solidFill>
                  <a:schemeClr val="tx1"/>
                </a:solidFill>
                <a:latin typeface="Arial" panose="020B0604020202020204" pitchFamily="34" charset="0"/>
              </a:defRPr>
            </a:lvl1pPr>
            <a:lvl2pPr marL="484188" defTabSz="969963">
              <a:defRPr>
                <a:solidFill>
                  <a:schemeClr val="tx1"/>
                </a:solidFill>
                <a:latin typeface="Arial" panose="020B0604020202020204" pitchFamily="34" charset="0"/>
              </a:defRPr>
            </a:lvl2pPr>
            <a:lvl3pPr marL="969963" defTabSz="969963">
              <a:defRPr>
                <a:solidFill>
                  <a:schemeClr val="tx1"/>
                </a:solidFill>
                <a:latin typeface="Arial" panose="020B0604020202020204" pitchFamily="34" charset="0"/>
              </a:defRPr>
            </a:lvl3pPr>
            <a:lvl4pPr marL="1454150" defTabSz="969963">
              <a:defRPr>
                <a:solidFill>
                  <a:schemeClr val="tx1"/>
                </a:solidFill>
                <a:latin typeface="Arial" panose="020B0604020202020204" pitchFamily="34" charset="0"/>
              </a:defRPr>
            </a:lvl4pPr>
            <a:lvl5pPr marL="1939925" defTabSz="969963">
              <a:defRPr>
                <a:solidFill>
                  <a:schemeClr val="tx1"/>
                </a:solidFill>
                <a:latin typeface="Arial" panose="020B0604020202020204" pitchFamily="34" charset="0"/>
              </a:defRPr>
            </a:lvl5pPr>
            <a:lvl6pPr marL="2397125" defTabSz="969963" fontAlgn="base">
              <a:spcBef>
                <a:spcPct val="0"/>
              </a:spcBef>
              <a:spcAft>
                <a:spcPct val="0"/>
              </a:spcAft>
              <a:defRPr>
                <a:solidFill>
                  <a:schemeClr val="tx1"/>
                </a:solidFill>
                <a:latin typeface="Arial" panose="020B0604020202020204" pitchFamily="34" charset="0"/>
              </a:defRPr>
            </a:lvl6pPr>
            <a:lvl7pPr marL="2854325" defTabSz="969963" fontAlgn="base">
              <a:spcBef>
                <a:spcPct val="0"/>
              </a:spcBef>
              <a:spcAft>
                <a:spcPct val="0"/>
              </a:spcAft>
              <a:defRPr>
                <a:solidFill>
                  <a:schemeClr val="tx1"/>
                </a:solidFill>
                <a:latin typeface="Arial" panose="020B0604020202020204" pitchFamily="34" charset="0"/>
              </a:defRPr>
            </a:lvl7pPr>
            <a:lvl8pPr marL="3311525" defTabSz="969963" fontAlgn="base">
              <a:spcBef>
                <a:spcPct val="0"/>
              </a:spcBef>
              <a:spcAft>
                <a:spcPct val="0"/>
              </a:spcAft>
              <a:defRPr>
                <a:solidFill>
                  <a:schemeClr val="tx1"/>
                </a:solidFill>
                <a:latin typeface="Arial" panose="020B0604020202020204" pitchFamily="34" charset="0"/>
              </a:defRPr>
            </a:lvl8pPr>
            <a:lvl9pPr marL="3768725" defTabSz="969963" fontAlgn="base">
              <a:spcBef>
                <a:spcPct val="0"/>
              </a:spcBef>
              <a:spcAft>
                <a:spcPct val="0"/>
              </a:spcAft>
              <a:defRPr>
                <a:solidFill>
                  <a:schemeClr val="tx1"/>
                </a:solidFill>
                <a:latin typeface="Arial" panose="020B0604020202020204" pitchFamily="34" charset="0"/>
              </a:defRPr>
            </a:lvl9pPr>
          </a:lstStyle>
          <a:p>
            <a:pPr algn="ctr">
              <a:spcBef>
                <a:spcPct val="50000"/>
              </a:spcBef>
              <a:defRPr/>
            </a:pPr>
            <a:endParaRPr lang="en-US" altLang="en-US" sz="1900"/>
          </a:p>
        </p:txBody>
      </p:sp>
      <p:sp>
        <p:nvSpPr>
          <p:cNvPr id="46" name="Rectangle 45">
            <a:extLst>
              <a:ext uri="{FF2B5EF4-FFF2-40B4-BE49-F238E27FC236}">
                <a16:creationId xmlns:a16="http://schemas.microsoft.com/office/drawing/2014/main" id="{54EFA743-63F0-4B47-A850-8785F92E96BE}"/>
              </a:ext>
            </a:extLst>
          </p:cNvPr>
          <p:cNvSpPr/>
          <p:nvPr userDrawn="1"/>
        </p:nvSpPr>
        <p:spPr bwMode="auto">
          <a:xfrm>
            <a:off x="4272324" y="6073135"/>
            <a:ext cx="7919676" cy="18757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47" name="Rectangle 46">
            <a:extLst>
              <a:ext uri="{FF2B5EF4-FFF2-40B4-BE49-F238E27FC236}">
                <a16:creationId xmlns:a16="http://schemas.microsoft.com/office/drawing/2014/main" id="{C7E024AA-066E-4A4F-81B6-327E570F3A29}"/>
              </a:ext>
            </a:extLst>
          </p:cNvPr>
          <p:cNvSpPr/>
          <p:nvPr userDrawn="1"/>
        </p:nvSpPr>
        <p:spPr bwMode="auto">
          <a:xfrm>
            <a:off x="3626865" y="6073135"/>
            <a:ext cx="589120" cy="18757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48" name="Rectangle 47">
            <a:extLst>
              <a:ext uri="{FF2B5EF4-FFF2-40B4-BE49-F238E27FC236}">
                <a16:creationId xmlns:a16="http://schemas.microsoft.com/office/drawing/2014/main" id="{DFBC9060-1F5C-B745-BC70-10DC006B7B24}"/>
              </a:ext>
            </a:extLst>
          </p:cNvPr>
          <p:cNvSpPr/>
          <p:nvPr userDrawn="1"/>
        </p:nvSpPr>
        <p:spPr bwMode="auto">
          <a:xfrm>
            <a:off x="2120793" y="6073135"/>
            <a:ext cx="1449733" cy="18757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49" name="Rectangle 48">
            <a:extLst>
              <a:ext uri="{FF2B5EF4-FFF2-40B4-BE49-F238E27FC236}">
                <a16:creationId xmlns:a16="http://schemas.microsoft.com/office/drawing/2014/main" id="{AF40AAF1-9FC3-A148-A6CA-B55E87F31084}"/>
              </a:ext>
            </a:extLst>
          </p:cNvPr>
          <p:cNvSpPr/>
          <p:nvPr userDrawn="1"/>
        </p:nvSpPr>
        <p:spPr bwMode="auto">
          <a:xfrm>
            <a:off x="605367" y="6073135"/>
            <a:ext cx="1459087" cy="18757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pic>
        <p:nvPicPr>
          <p:cNvPr id="12" name="Picture 11">
            <a:extLst>
              <a:ext uri="{FF2B5EF4-FFF2-40B4-BE49-F238E27FC236}">
                <a16:creationId xmlns:a16="http://schemas.microsoft.com/office/drawing/2014/main" id="{DEAAE5F3-1F7D-3C43-9CE2-5698DF6256B8}"/>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709391" y="6355717"/>
            <a:ext cx="1877242" cy="401916"/>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73" r:id="rId3"/>
    <p:sldLayoutId id="2147483663" r:id="rId4"/>
    <p:sldLayoutId id="2147483664" r:id="rId5"/>
    <p:sldLayoutId id="2147483665" r:id="rId6"/>
    <p:sldLayoutId id="2147483666" r:id="rId7"/>
    <p:sldLayoutId id="2147483672" r:id="rId8"/>
    <p:sldLayoutId id="2147483675" r:id="rId9"/>
    <p:sldLayoutId id="2147483676" r:id="rId10"/>
    <p:sldLayoutId id="2147483677" r:id="rId11"/>
  </p:sldLayoutIdLst>
  <p:txStyles>
    <p:titleStyle>
      <a:lvl1pPr algn="l" defTabSz="969963" rtl="0" eaLnBrk="0" fontAlgn="base" hangingPunct="0">
        <a:spcBef>
          <a:spcPct val="0"/>
        </a:spcBef>
        <a:spcAft>
          <a:spcPct val="0"/>
        </a:spcAft>
        <a:defRPr sz="3000" b="0" i="0" kern="1200">
          <a:solidFill>
            <a:schemeClr val="tx1"/>
          </a:solidFill>
          <a:latin typeface="Arial" panose="020B0604020202020204" pitchFamily="34" charset="0"/>
          <a:ea typeface="+mj-ea"/>
          <a:cs typeface="Arial" panose="020B0604020202020204" pitchFamily="34" charset="0"/>
        </a:defRPr>
      </a:lvl1pPr>
      <a:lvl2pPr algn="l" defTabSz="969963" rtl="0" eaLnBrk="0" fontAlgn="base" hangingPunct="0">
        <a:spcBef>
          <a:spcPct val="0"/>
        </a:spcBef>
        <a:spcAft>
          <a:spcPct val="0"/>
        </a:spcAft>
        <a:defRPr sz="3200" b="1">
          <a:solidFill>
            <a:srgbClr val="AA2B3E"/>
          </a:solidFill>
          <a:latin typeface="Arial" panose="020B0604020202020204" pitchFamily="34" charset="0"/>
        </a:defRPr>
      </a:lvl2pPr>
      <a:lvl3pPr algn="l" defTabSz="969963" rtl="0" eaLnBrk="0" fontAlgn="base" hangingPunct="0">
        <a:spcBef>
          <a:spcPct val="0"/>
        </a:spcBef>
        <a:spcAft>
          <a:spcPct val="0"/>
        </a:spcAft>
        <a:defRPr sz="3200" b="1">
          <a:solidFill>
            <a:srgbClr val="AA2B3E"/>
          </a:solidFill>
          <a:latin typeface="Arial" panose="020B0604020202020204" pitchFamily="34" charset="0"/>
        </a:defRPr>
      </a:lvl3pPr>
      <a:lvl4pPr algn="l" defTabSz="969963" rtl="0" eaLnBrk="0" fontAlgn="base" hangingPunct="0">
        <a:spcBef>
          <a:spcPct val="0"/>
        </a:spcBef>
        <a:spcAft>
          <a:spcPct val="0"/>
        </a:spcAft>
        <a:defRPr sz="3200" b="1">
          <a:solidFill>
            <a:srgbClr val="AA2B3E"/>
          </a:solidFill>
          <a:latin typeface="Arial" panose="020B0604020202020204" pitchFamily="34" charset="0"/>
        </a:defRPr>
      </a:lvl4pPr>
      <a:lvl5pPr algn="l" defTabSz="969963" rtl="0" eaLnBrk="0" fontAlgn="base" hangingPunct="0">
        <a:spcBef>
          <a:spcPct val="0"/>
        </a:spcBef>
        <a:spcAft>
          <a:spcPct val="0"/>
        </a:spcAft>
        <a:defRPr sz="3200" b="1">
          <a:solidFill>
            <a:srgbClr val="AA2B3E"/>
          </a:solidFill>
          <a:latin typeface="Arial" panose="020B0604020202020204" pitchFamily="34" charset="0"/>
        </a:defRPr>
      </a:lvl5pPr>
      <a:lvl6pPr marL="457200" algn="l" defTabSz="969963" rtl="0" eaLnBrk="0" fontAlgn="base" hangingPunct="0">
        <a:spcBef>
          <a:spcPct val="0"/>
        </a:spcBef>
        <a:spcAft>
          <a:spcPct val="0"/>
        </a:spcAft>
        <a:defRPr sz="3200" b="1">
          <a:solidFill>
            <a:srgbClr val="AA2B3E"/>
          </a:solidFill>
          <a:latin typeface="Arial" panose="020B0604020202020204" pitchFamily="34" charset="0"/>
        </a:defRPr>
      </a:lvl6pPr>
      <a:lvl7pPr marL="914400" algn="l" defTabSz="969963" rtl="0" eaLnBrk="0" fontAlgn="base" hangingPunct="0">
        <a:spcBef>
          <a:spcPct val="0"/>
        </a:spcBef>
        <a:spcAft>
          <a:spcPct val="0"/>
        </a:spcAft>
        <a:defRPr sz="3200" b="1">
          <a:solidFill>
            <a:srgbClr val="AA2B3E"/>
          </a:solidFill>
          <a:latin typeface="Arial" panose="020B0604020202020204" pitchFamily="34" charset="0"/>
        </a:defRPr>
      </a:lvl7pPr>
      <a:lvl8pPr marL="1371600" algn="l" defTabSz="969963" rtl="0" eaLnBrk="0" fontAlgn="base" hangingPunct="0">
        <a:spcBef>
          <a:spcPct val="0"/>
        </a:spcBef>
        <a:spcAft>
          <a:spcPct val="0"/>
        </a:spcAft>
        <a:defRPr sz="3200" b="1">
          <a:solidFill>
            <a:srgbClr val="AA2B3E"/>
          </a:solidFill>
          <a:latin typeface="Arial" panose="020B0604020202020204" pitchFamily="34" charset="0"/>
        </a:defRPr>
      </a:lvl8pPr>
      <a:lvl9pPr marL="1828800" algn="l" defTabSz="969963" rtl="0" eaLnBrk="0" fontAlgn="base" hangingPunct="0">
        <a:spcBef>
          <a:spcPct val="0"/>
        </a:spcBef>
        <a:spcAft>
          <a:spcPct val="0"/>
        </a:spcAft>
        <a:defRPr sz="3200" b="1">
          <a:solidFill>
            <a:srgbClr val="AA2B3E"/>
          </a:solidFill>
          <a:latin typeface="Arial" panose="020B0604020202020204" pitchFamily="34" charset="0"/>
        </a:defRPr>
      </a:lvl9pPr>
    </p:titleStyle>
    <p:bodyStyle>
      <a:lvl1pPr marL="242888" indent="-242888" algn="l" defTabSz="901700" rtl="0" eaLnBrk="0" fontAlgn="base" hangingPunct="0">
        <a:spcBef>
          <a:spcPts val="400"/>
        </a:spcBef>
        <a:spcAft>
          <a:spcPts val="200"/>
        </a:spcAft>
        <a:buClr>
          <a:schemeClr val="tx2"/>
        </a:buClr>
        <a:buSzPct val="120000"/>
        <a:buFont typeface="Lucida Grande" panose="020B0600040502020204" pitchFamily="34" charset="0"/>
        <a:buChar char="‣"/>
        <a:defRPr sz="2000" b="0" kern="1200">
          <a:solidFill>
            <a:schemeClr val="tx1"/>
          </a:solidFill>
          <a:latin typeface="+mn-lt"/>
          <a:ea typeface="+mn-ea"/>
          <a:cs typeface="+mn-cs"/>
        </a:defRPr>
      </a:lvl1pPr>
      <a:lvl2pPr marL="660400" indent="-303213" algn="l" defTabSz="901700" rtl="0" eaLnBrk="0" fontAlgn="base" hangingPunct="0">
        <a:spcBef>
          <a:spcPts val="200"/>
        </a:spcBef>
        <a:spcAft>
          <a:spcPts val="200"/>
        </a:spcAft>
        <a:buClr>
          <a:schemeClr val="tx1"/>
        </a:buClr>
        <a:buSzPct val="110000"/>
        <a:buFont typeface="Arial" panose="020B0604020202020204" pitchFamily="34" charset="0"/>
        <a:buChar char="•"/>
        <a:defRPr kern="1200">
          <a:solidFill>
            <a:schemeClr val="bg1">
              <a:lumMod val="50000"/>
            </a:schemeClr>
          </a:solidFill>
          <a:latin typeface="+mn-lt"/>
          <a:ea typeface="+mn-ea"/>
          <a:cs typeface="+mn-cs"/>
        </a:defRPr>
      </a:lvl2pPr>
      <a:lvl3pPr marL="1077913" indent="-303213" algn="l" defTabSz="901700" rtl="0" eaLnBrk="0" fontAlgn="base" hangingPunct="0">
        <a:spcBef>
          <a:spcPts val="200"/>
        </a:spcBef>
        <a:spcAft>
          <a:spcPts val="200"/>
        </a:spcAft>
        <a:buClr>
          <a:schemeClr val="accent1"/>
        </a:buClr>
        <a:buFont typeface="Arial" panose="020B0604020202020204" pitchFamily="34" charset="0"/>
        <a:buChar char="–"/>
        <a:defRPr sz="1600" b="0" kern="1200">
          <a:solidFill>
            <a:schemeClr val="bg1">
              <a:lumMod val="50000"/>
            </a:schemeClr>
          </a:solidFill>
          <a:latin typeface="+mn-lt"/>
          <a:ea typeface="+mn-ea"/>
          <a:cs typeface="+mn-cs"/>
        </a:defRPr>
      </a:lvl3pPr>
      <a:lvl4pPr marL="1438275" indent="-246063" algn="l" defTabSz="901700" rtl="0" eaLnBrk="0" fontAlgn="base" hangingPunct="0">
        <a:spcBef>
          <a:spcPts val="200"/>
        </a:spcBef>
        <a:spcAft>
          <a:spcPts val="200"/>
        </a:spcAft>
        <a:buClr>
          <a:schemeClr val="tx2"/>
        </a:buClr>
        <a:buFont typeface="Arial" panose="020B0604020202020204" pitchFamily="34" charset="0"/>
        <a:buChar char="•"/>
        <a:defRPr sz="1600" kern="1200">
          <a:solidFill>
            <a:schemeClr val="bg1">
              <a:lumMod val="50000"/>
            </a:schemeClr>
          </a:solidFill>
          <a:latin typeface="+mn-lt"/>
          <a:ea typeface="+mn-ea"/>
          <a:cs typeface="+mn-cs"/>
        </a:defRPr>
      </a:lvl4pPr>
      <a:lvl5pPr marL="1795463" indent="-242888" algn="l" defTabSz="901700" rtl="0" eaLnBrk="0" fontAlgn="base" hangingPunct="0">
        <a:spcBef>
          <a:spcPts val="200"/>
        </a:spcBef>
        <a:spcAft>
          <a:spcPts val="200"/>
        </a:spcAft>
        <a:buClr>
          <a:schemeClr val="tx2"/>
        </a:buClr>
        <a:buFont typeface="Franklin Gothic Book" panose="020B0503020102020204" pitchFamily="34" charset="0"/>
        <a:buChar char="–"/>
        <a:defRPr sz="16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hyperlink" Target="mailto:LGH-Benefits@pennmedicine.upenn.edu" TargetMode="Externa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http://www.lghealthbenefitextras.com/" TargetMode="External"/><Relationship Id="rId2" Type="http://schemas.openxmlformats.org/officeDocument/2006/relationships/hyperlink" Target="http://www.worklife-benefits.com/" TargetMode="External"/><Relationship Id="rId1" Type="http://schemas.openxmlformats.org/officeDocument/2006/relationships/slideLayout" Target="../slideLayouts/slideLayout10.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hyperlink" Target="http://www.mytrustmarkbenefits.com/" TargetMode="External"/><Relationship Id="rId2" Type="http://schemas.openxmlformats.org/officeDocument/2006/relationships/hyperlink" Target="mailto:Carol.McCall@pennmedicine.upenn.edu" TargetMode="External"/><Relationship Id="rId1" Type="http://schemas.openxmlformats.org/officeDocument/2006/relationships/slideLayout" Target="../slideLayouts/slideLayout10.xml"/><Relationship Id="rId4" Type="http://schemas.openxmlformats.org/officeDocument/2006/relationships/hyperlink" Target="Lghealth.care.com"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fns-prod.azureedge.net/sites/default/files/wic/wic-fact-sheet.pdf" TargetMode="Externa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Lghealth.care.com" TargetMode="External"/><Relationship Id="rId2" Type="http://schemas.openxmlformats.org/officeDocument/2006/relationships/hyperlink" Target="https://www.lghealthbenefits.com/wp-content/uploads/2020/01/Special-Delivery.pdf" TargetMode="External"/><Relationship Id="rId1" Type="http://schemas.openxmlformats.org/officeDocument/2006/relationships/slideLayout" Target="../slideLayouts/slideLayout10.xml"/><Relationship Id="rId5" Type="http://schemas.openxmlformats.org/officeDocument/2006/relationships/image" Target="../media/image5.png"/><Relationship Id="rId4" Type="http://schemas.openxmlformats.org/officeDocument/2006/relationships/hyperlink" Target="http://www.ablepayhealth.com/"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2.xml"/><Relationship Id="rId7" Type="http://schemas.openxmlformats.org/officeDocument/2006/relationships/image" Target="../media/image7.png"/><Relationship Id="rId2" Type="http://schemas.openxmlformats.org/officeDocument/2006/relationships/diagramData" Target="../diagrams/data2.xml"/><Relationship Id="rId1" Type="http://schemas.openxmlformats.org/officeDocument/2006/relationships/slideLayout" Target="../slideLayouts/slideLayout1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994D4-7881-B748-A059-2510940478FA}"/>
              </a:ext>
            </a:extLst>
          </p:cNvPr>
          <p:cNvSpPr>
            <a:spLocks noGrp="1"/>
          </p:cNvSpPr>
          <p:nvPr>
            <p:ph type="ctrTitle" sz="quarter"/>
          </p:nvPr>
        </p:nvSpPr>
        <p:spPr>
          <a:xfrm>
            <a:off x="4093029" y="2956152"/>
            <a:ext cx="4136571" cy="461665"/>
          </a:xfrm>
        </p:spPr>
        <p:txBody>
          <a:bodyPr/>
          <a:lstStyle/>
          <a:p>
            <a:r>
              <a:rPr lang="en-US" dirty="0" smtClean="0"/>
              <a:t>Welcoming Your Child – A Parent’s Guide</a:t>
            </a:r>
            <a:endParaRPr lang="en-US" dirty="0"/>
          </a:p>
        </p:txBody>
      </p:sp>
      <p:sp>
        <p:nvSpPr>
          <p:cNvPr id="5" name="Content Placeholder 4">
            <a:extLst>
              <a:ext uri="{FF2B5EF4-FFF2-40B4-BE49-F238E27FC236}">
                <a16:creationId xmlns:a16="http://schemas.microsoft.com/office/drawing/2014/main" id="{3F0D2EAE-CCC1-9B49-BE60-56184D88E7E5}"/>
              </a:ext>
            </a:extLst>
          </p:cNvPr>
          <p:cNvSpPr>
            <a:spLocks noGrp="1"/>
          </p:cNvSpPr>
          <p:nvPr>
            <p:ph sz="quarter" idx="12"/>
          </p:nvPr>
        </p:nvSpPr>
        <p:spPr/>
        <p:txBody>
          <a:bodyPr/>
          <a:lstStyle/>
          <a:p>
            <a:r>
              <a:rPr lang="en-US" dirty="0" smtClean="0"/>
              <a:t>October 2020</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24081593"/>
              </p:ext>
            </p:extLst>
          </p:nvPr>
        </p:nvGraphicFramePr>
        <p:xfrm>
          <a:off x="525417" y="2452672"/>
          <a:ext cx="8128000" cy="370840"/>
        </p:xfrm>
        <a:graphic>
          <a:graphicData uri="http://schemas.openxmlformats.org/drawingml/2006/table">
            <a:tbl>
              <a:tblPr firstRow="1" bandRow="1">
                <a:tableStyleId>{5C22544A-7EE6-4342-B048-85BDC9FD1C3A}</a:tableStyleId>
              </a:tblPr>
              <a:tblGrid>
                <a:gridCol w="2278743">
                  <a:extLst>
                    <a:ext uri="{9D8B030D-6E8A-4147-A177-3AD203B41FA5}">
                      <a16:colId xmlns:a16="http://schemas.microsoft.com/office/drawing/2014/main" val="3388803541"/>
                    </a:ext>
                  </a:extLst>
                </a:gridCol>
                <a:gridCol w="5849257">
                  <a:extLst>
                    <a:ext uri="{9D8B030D-6E8A-4147-A177-3AD203B41FA5}">
                      <a16:colId xmlns:a16="http://schemas.microsoft.com/office/drawing/2014/main" val="3966195349"/>
                    </a:ext>
                  </a:extLst>
                </a:gridCol>
              </a:tblGrid>
              <a:tr h="370840">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930370450"/>
                  </a:ext>
                </a:extLst>
              </a:tr>
            </a:tbl>
          </a:graphicData>
        </a:graphic>
      </p:graphicFrame>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11228"/>
          <a:stretch/>
        </p:blipFill>
        <p:spPr>
          <a:xfrm>
            <a:off x="95799" y="1427391"/>
            <a:ext cx="3962400" cy="3057523"/>
          </a:xfrm>
          <a:prstGeom prst="rect">
            <a:avLst/>
          </a:prstGeom>
        </p:spPr>
      </p:pic>
    </p:spTree>
    <p:extLst>
      <p:ext uri="{BB962C8B-B14F-4D97-AF65-F5344CB8AC3E}">
        <p14:creationId xmlns:p14="http://schemas.microsoft.com/office/powerpoint/2010/main" val="785662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5513" y="347475"/>
            <a:ext cx="11074576" cy="461665"/>
          </a:xfrm>
        </p:spPr>
        <p:txBody>
          <a:bodyPr/>
          <a:lstStyle/>
          <a:p>
            <a:r>
              <a:rPr lang="en-US" altLang="en-US" b="0" dirty="0">
                <a:latin typeface="Arial" panose="020B0604020202020204" pitchFamily="34" charset="0"/>
                <a:cs typeface="Arial" panose="020B0604020202020204" pitchFamily="34" charset="0"/>
              </a:rPr>
              <a:t>Enroll Your Child in Benefits</a:t>
            </a:r>
          </a:p>
        </p:txBody>
      </p:sp>
      <p:pic>
        <p:nvPicPr>
          <p:cNvPr id="17411" name="Picture 5"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9694" y="1404452"/>
            <a:ext cx="8012420" cy="4400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Text Placeholder 3"/>
          <p:cNvSpPr txBox="1">
            <a:spLocks/>
          </p:cNvSpPr>
          <p:nvPr/>
        </p:nvSpPr>
        <p:spPr>
          <a:xfrm>
            <a:off x="615512" y="809140"/>
            <a:ext cx="10590201" cy="595312"/>
          </a:xfrm>
          <a:prstGeom prst="rect">
            <a:avLst/>
          </a:prstGeom>
        </p:spPr>
        <p:txBody>
          <a:bodyPr/>
          <a:lstStyle>
            <a:lvl1pPr marL="242888" indent="-242888" algn="l" defTabSz="901700" rtl="0" eaLnBrk="0" fontAlgn="base" hangingPunct="0">
              <a:spcBef>
                <a:spcPts val="200"/>
              </a:spcBef>
              <a:spcAft>
                <a:spcPts val="200"/>
              </a:spcAft>
              <a:buClr>
                <a:schemeClr val="tx2"/>
              </a:buClr>
              <a:buFont typeface="Wingdings" panose="05000000000000000000" pitchFamily="2" charset="2"/>
              <a:buChar char="w"/>
              <a:defRPr sz="2000" b="1">
                <a:solidFill>
                  <a:srgbClr val="000000"/>
                </a:solidFill>
                <a:latin typeface="+mn-lt"/>
                <a:ea typeface="MS PGothic" panose="020B0600070205080204" pitchFamily="34" charset="-128"/>
                <a:cs typeface="MS PGothic" charset="0"/>
              </a:defRPr>
            </a:lvl1pPr>
            <a:lvl2pPr marL="660400" indent="-303213" algn="l" defTabSz="901700" rtl="0" eaLnBrk="0" fontAlgn="base" hangingPunct="0">
              <a:spcBef>
                <a:spcPts val="200"/>
              </a:spcBef>
              <a:spcAft>
                <a:spcPts val="200"/>
              </a:spcAft>
              <a:buClr>
                <a:schemeClr val="tx2"/>
              </a:buClr>
              <a:buChar char="•"/>
              <a:defRPr>
                <a:solidFill>
                  <a:srgbClr val="000000"/>
                </a:solidFill>
                <a:latin typeface="+mn-lt"/>
                <a:ea typeface="MS PGothic" panose="020B0600070205080204" pitchFamily="34" charset="-128"/>
                <a:cs typeface="MS PGothic" charset="0"/>
              </a:defRPr>
            </a:lvl2pPr>
            <a:lvl3pPr marL="1077913" indent="-303213" algn="l" defTabSz="901700" rtl="0" eaLnBrk="0" fontAlgn="base" hangingPunct="0">
              <a:spcBef>
                <a:spcPts val="200"/>
              </a:spcBef>
              <a:spcAft>
                <a:spcPts val="200"/>
              </a:spcAft>
              <a:buClr>
                <a:schemeClr val="tx2"/>
              </a:buClr>
              <a:buFont typeface="Arial" panose="020B0604020202020204" pitchFamily="34" charset="0"/>
              <a:buChar char="–"/>
              <a:defRPr>
                <a:solidFill>
                  <a:srgbClr val="000000"/>
                </a:solidFill>
                <a:latin typeface="+mn-lt"/>
                <a:ea typeface="MS PGothic" panose="020B0600070205080204" pitchFamily="34" charset="-128"/>
                <a:cs typeface="MS PGothic" charset="0"/>
              </a:defRPr>
            </a:lvl3pPr>
            <a:lvl4pPr marL="1438275" indent="-246063" algn="l" defTabSz="901700" rtl="0" eaLnBrk="0" fontAlgn="base" hangingPunct="0">
              <a:spcBef>
                <a:spcPts val="200"/>
              </a:spcBef>
              <a:spcAft>
                <a:spcPts val="200"/>
              </a:spcAft>
              <a:buClr>
                <a:schemeClr val="tx2"/>
              </a:buClr>
              <a:buFont typeface="Franklin Gothic Book" panose="020B0503020102020204" pitchFamily="34" charset="0"/>
              <a:buChar char="○"/>
              <a:defRPr sz="1600">
                <a:solidFill>
                  <a:srgbClr val="000000"/>
                </a:solidFill>
                <a:latin typeface="+mn-lt"/>
                <a:ea typeface="MS PGothic" panose="020B0600070205080204" pitchFamily="34" charset="-128"/>
                <a:cs typeface="MS PGothic" charset="0"/>
              </a:defRPr>
            </a:lvl4pPr>
            <a:lvl5pPr marL="1795463" indent="-242888" algn="l" defTabSz="901700" rtl="0" eaLnBrk="0" fontAlgn="base" hangingPunct="0">
              <a:spcBef>
                <a:spcPts val="200"/>
              </a:spcBef>
              <a:spcAft>
                <a:spcPts val="200"/>
              </a:spcAft>
              <a:buClr>
                <a:schemeClr val="tx2"/>
              </a:buClr>
              <a:buFont typeface="Franklin Gothic Book" panose="020B0503020102020204" pitchFamily="34" charset="0"/>
              <a:buChar char="–"/>
              <a:defRPr sz="1600">
                <a:solidFill>
                  <a:srgbClr val="000000"/>
                </a:solidFill>
                <a:latin typeface="+mn-lt"/>
                <a:ea typeface="MS PGothic" panose="020B0600070205080204" pitchFamily="34" charset="-128"/>
                <a:cs typeface="MS PGothic" charset="0"/>
              </a:defRPr>
            </a:lvl5pPr>
            <a:lvl6pPr marL="2252663" indent="-242888" algn="l" defTabSz="901700" rtl="0" eaLnBrk="0" fontAlgn="base" hangingPunct="0">
              <a:spcBef>
                <a:spcPts val="200"/>
              </a:spcBef>
              <a:spcAft>
                <a:spcPts val="200"/>
              </a:spcAft>
              <a:buClr>
                <a:schemeClr val="tx2"/>
              </a:buClr>
              <a:buFont typeface="Franklin Gothic Book" pitchFamily="34" charset="0"/>
              <a:buChar char="–"/>
              <a:defRPr sz="1600">
                <a:solidFill>
                  <a:srgbClr val="000000"/>
                </a:solidFill>
                <a:latin typeface="+mn-lt"/>
              </a:defRPr>
            </a:lvl6pPr>
            <a:lvl7pPr marL="2709863" indent="-242888" algn="l" defTabSz="901700" rtl="0" eaLnBrk="0" fontAlgn="base" hangingPunct="0">
              <a:spcBef>
                <a:spcPts val="200"/>
              </a:spcBef>
              <a:spcAft>
                <a:spcPts val="200"/>
              </a:spcAft>
              <a:buClr>
                <a:schemeClr val="tx2"/>
              </a:buClr>
              <a:buFont typeface="Franklin Gothic Book" pitchFamily="34" charset="0"/>
              <a:buChar char="–"/>
              <a:defRPr sz="1600">
                <a:solidFill>
                  <a:srgbClr val="000000"/>
                </a:solidFill>
                <a:latin typeface="+mn-lt"/>
              </a:defRPr>
            </a:lvl7pPr>
            <a:lvl8pPr marL="3167063" indent="-242888" algn="l" defTabSz="901700" rtl="0" eaLnBrk="0" fontAlgn="base" hangingPunct="0">
              <a:spcBef>
                <a:spcPts val="200"/>
              </a:spcBef>
              <a:spcAft>
                <a:spcPts val="200"/>
              </a:spcAft>
              <a:buClr>
                <a:schemeClr val="tx2"/>
              </a:buClr>
              <a:buFont typeface="Franklin Gothic Book" pitchFamily="34" charset="0"/>
              <a:buChar char="–"/>
              <a:defRPr sz="1600">
                <a:solidFill>
                  <a:srgbClr val="000000"/>
                </a:solidFill>
                <a:latin typeface="+mn-lt"/>
              </a:defRPr>
            </a:lvl8pPr>
            <a:lvl9pPr marL="3624263" indent="-242888" algn="l" defTabSz="901700" rtl="0" eaLnBrk="0" fontAlgn="base" hangingPunct="0">
              <a:spcBef>
                <a:spcPts val="200"/>
              </a:spcBef>
              <a:spcAft>
                <a:spcPts val="200"/>
              </a:spcAft>
              <a:buClr>
                <a:schemeClr val="tx2"/>
              </a:buClr>
              <a:buFont typeface="Franklin Gothic Book" pitchFamily="34" charset="0"/>
              <a:buChar char="–"/>
              <a:defRPr sz="1600">
                <a:solidFill>
                  <a:srgbClr val="000000"/>
                </a:solidFill>
                <a:latin typeface="+mn-lt"/>
              </a:defRPr>
            </a:lvl9pPr>
          </a:lstStyle>
          <a:p>
            <a:pPr marL="0" indent="0">
              <a:buNone/>
              <a:defRPr/>
            </a:pPr>
            <a:r>
              <a:rPr lang="en-US" dirty="0">
                <a:solidFill>
                  <a:schemeClr val="tx1"/>
                </a:solidFill>
                <a:latin typeface="Arial" panose="020B0604020202020204" pitchFamily="34" charset="0"/>
                <a:ea typeface="+mj-ea"/>
                <a:cs typeface="Arial" panose="020B0604020202020204" pitchFamily="34" charset="0"/>
              </a:rPr>
              <a:t>Employees must complete both “Add a Dependent” and Report a “Life Event</a:t>
            </a:r>
            <a:r>
              <a:rPr lang="en-US" dirty="0" smtClean="0">
                <a:solidFill>
                  <a:schemeClr val="tx1"/>
                </a:solidFill>
                <a:latin typeface="Arial" panose="020B0604020202020204" pitchFamily="34" charset="0"/>
                <a:ea typeface="+mj-ea"/>
                <a:cs typeface="Arial" panose="020B0604020202020204" pitchFamily="34" charset="0"/>
              </a:rPr>
              <a:t>/ Coverage </a:t>
            </a:r>
            <a:r>
              <a:rPr lang="en-US" dirty="0">
                <a:solidFill>
                  <a:schemeClr val="tx1"/>
                </a:solidFill>
                <a:latin typeface="Arial" panose="020B0604020202020204" pitchFamily="34" charset="0"/>
                <a:ea typeface="+mj-ea"/>
                <a:cs typeface="Arial" panose="020B0604020202020204" pitchFamily="34" charset="0"/>
              </a:rPr>
              <a:t>Change Event” in Workday within 30 days of the child’s birth or adoption</a:t>
            </a:r>
          </a:p>
          <a:p>
            <a:pPr marL="0" indent="0">
              <a:buNone/>
              <a:defRPr/>
            </a:pPr>
            <a:endParaRPr lang="en-US" kern="0" dirty="0">
              <a:solidFill>
                <a:schemeClr val="accent5"/>
              </a:solidFill>
            </a:endParaRPr>
          </a:p>
        </p:txBody>
      </p:sp>
    </p:spTree>
    <p:extLst>
      <p:ext uri="{BB962C8B-B14F-4D97-AF65-F5344CB8AC3E}">
        <p14:creationId xmlns:p14="http://schemas.microsoft.com/office/powerpoint/2010/main" val="4081532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sz="quarter" idx="10"/>
          </p:nvPr>
        </p:nvSpPr>
        <p:spPr>
          <a:xfrm>
            <a:off x="1958976" y="1957388"/>
            <a:ext cx="8272463" cy="320314"/>
          </a:xfrm>
        </p:spPr>
        <p:txBody>
          <a:bodyPr/>
          <a:lstStyle/>
          <a:p>
            <a:r>
              <a:rPr lang="en-US" altLang="en-US" sz="800"/>
              <a:t> </a:t>
            </a:r>
          </a:p>
        </p:txBody>
      </p:sp>
      <p:sp>
        <p:nvSpPr>
          <p:cNvPr id="4" name="Text Placeholder 3"/>
          <p:cNvSpPr>
            <a:spLocks noGrp="1"/>
          </p:cNvSpPr>
          <p:nvPr>
            <p:ph type="body" sz="quarter" idx="11"/>
          </p:nvPr>
        </p:nvSpPr>
        <p:spPr>
          <a:xfrm>
            <a:off x="383985" y="1358618"/>
            <a:ext cx="11511841" cy="5208768"/>
          </a:xfrm>
        </p:spPr>
        <p:txBody>
          <a:bodyPr/>
          <a:lstStyle/>
          <a:p>
            <a:pPr>
              <a:defRPr/>
            </a:pPr>
            <a:r>
              <a:rPr lang="en-US" sz="1100" u="sng" dirty="0">
                <a:solidFill>
                  <a:schemeClr val="tx1"/>
                </a:solidFill>
              </a:rPr>
              <a:t>HOW ARE BENEFIT DEDUCTIONS PAID WHILE ON LEAVE?</a:t>
            </a:r>
          </a:p>
          <a:p>
            <a:pPr>
              <a:defRPr/>
            </a:pPr>
            <a:r>
              <a:rPr lang="en-US" sz="1100" dirty="0" smtClean="0">
                <a:solidFill>
                  <a:schemeClr val="tx1"/>
                </a:solidFill>
              </a:rPr>
              <a:t>If </a:t>
            </a:r>
            <a:r>
              <a:rPr lang="en-US" sz="1100" dirty="0">
                <a:solidFill>
                  <a:schemeClr val="tx1"/>
                </a:solidFill>
              </a:rPr>
              <a:t>while on leave status any portion of your leave is unpaid resulting in no premium deduction(s) for Medical, Dental and/or Vision insurance, these premiums will be payroll deducted over several pays upon your return to work. </a:t>
            </a:r>
          </a:p>
          <a:p>
            <a:pPr>
              <a:defRPr/>
            </a:pPr>
            <a:r>
              <a:rPr lang="en-US" sz="1100" dirty="0" smtClean="0">
                <a:solidFill>
                  <a:schemeClr val="tx1"/>
                </a:solidFill>
              </a:rPr>
              <a:t>Upon </a:t>
            </a:r>
            <a:r>
              <a:rPr lang="en-US" sz="1100" dirty="0">
                <a:solidFill>
                  <a:schemeClr val="tx1"/>
                </a:solidFill>
              </a:rPr>
              <a:t>being placed on leave of absence status, your voluntary premium for any Voluntary Benefit(s) will be handled as follows:</a:t>
            </a:r>
          </a:p>
          <a:p>
            <a:pPr>
              <a:defRPr/>
            </a:pPr>
            <a:r>
              <a:rPr lang="en-US" sz="1100" dirty="0">
                <a:solidFill>
                  <a:schemeClr val="tx1"/>
                </a:solidFill>
              </a:rPr>
              <a:t>Securian (Minnesota Life) – Voluntary Life: If a premium payment is missed via payroll deduction, Securian will issue an invoice directly to you. You will be responsible for paying that premium directly to Securian while out on leave.</a:t>
            </a:r>
          </a:p>
          <a:p>
            <a:pPr>
              <a:defRPr/>
            </a:pPr>
            <a:r>
              <a:rPr lang="en-US" sz="1100" dirty="0">
                <a:solidFill>
                  <a:schemeClr val="tx1"/>
                </a:solidFill>
              </a:rPr>
              <a:t>Farmington – Voluntary Short Term Disability: If a premium payment is missed via payroll deduction, Farmington will initiate billing based on the missed deduction and send you a missed deduction letter to your home address. </a:t>
            </a:r>
          </a:p>
          <a:p>
            <a:pPr>
              <a:defRPr/>
            </a:pPr>
            <a:r>
              <a:rPr lang="en-US" sz="1100" dirty="0">
                <a:solidFill>
                  <a:schemeClr val="tx1"/>
                </a:solidFill>
              </a:rPr>
              <a:t>Health Savings Accounts – These deductions will stop when you enter an unpaid status.  You can make arrangements directly with Health Equity to continue the deductions or restart them when you return from leave.</a:t>
            </a:r>
          </a:p>
          <a:p>
            <a:pPr>
              <a:defRPr/>
            </a:pPr>
            <a:r>
              <a:rPr lang="en-US" sz="1100" dirty="0">
                <a:solidFill>
                  <a:schemeClr val="tx1"/>
                </a:solidFill>
              </a:rPr>
              <a:t>LGHealthBenefitExtras (Corestream) - If 3 premium payments are missed via payroll deduction, Corestream will alert the respective vendor and they will issue an invoice directly to you. You will be responsible for paying that premium while out on leave. Should you miss less than 3 deductions, your premiums will be recalculated upon return to make up for the missed deductions.</a:t>
            </a:r>
          </a:p>
          <a:p>
            <a:pPr>
              <a:defRPr/>
            </a:pPr>
            <a:r>
              <a:rPr lang="en-US" sz="1100" dirty="0">
                <a:solidFill>
                  <a:schemeClr val="tx1"/>
                </a:solidFill>
              </a:rPr>
              <a:t> </a:t>
            </a:r>
          </a:p>
          <a:p>
            <a:pPr>
              <a:defRPr/>
            </a:pPr>
            <a:r>
              <a:rPr lang="en-US" sz="1100" u="sng" dirty="0">
                <a:solidFill>
                  <a:schemeClr val="tx1"/>
                </a:solidFill>
              </a:rPr>
              <a:t>AM I ABLE TO CONTINUE USING MY FLEXIBLE SPENDING ACCOUNT(S)?</a:t>
            </a:r>
          </a:p>
          <a:p>
            <a:pPr>
              <a:defRPr/>
            </a:pPr>
            <a:r>
              <a:rPr lang="en-US" sz="1100" dirty="0" smtClean="0">
                <a:solidFill>
                  <a:schemeClr val="tx1"/>
                </a:solidFill>
              </a:rPr>
              <a:t>Employees </a:t>
            </a:r>
            <a:r>
              <a:rPr lang="en-US" sz="1100" dirty="0">
                <a:solidFill>
                  <a:schemeClr val="tx1"/>
                </a:solidFill>
              </a:rPr>
              <a:t>participating in the Health Care Flexible Spending Account (FSA) will be able to utilize this account while on a Leave of Absence. However, after 5 weeks of leave the benefit will be discontinued. If you would like to continue this benefit, you will need to make payments to Trustmark (877-848-9997) directly. To set up payments, please contact our benefits team: </a:t>
            </a:r>
            <a:r>
              <a:rPr lang="en-US" sz="1100" dirty="0">
                <a:solidFill>
                  <a:schemeClr val="tx1"/>
                </a:solidFill>
                <a:hlinkClick r:id="rId2"/>
              </a:rPr>
              <a:t>LGH-Benefits@pennmedicine.upenn.edu</a:t>
            </a:r>
            <a:r>
              <a:rPr lang="en-US" sz="1100" dirty="0">
                <a:solidFill>
                  <a:schemeClr val="tx1"/>
                </a:solidFill>
              </a:rPr>
              <a:t>. Direct billing is through the Trustmark COBRA department. They will send you monthly payment coupons. These payments must be made in 60 days to keep the coverage active. If you do not wish to continue FSA payments during your leave, you may re-elect the benefit upon your return.</a:t>
            </a:r>
          </a:p>
          <a:p>
            <a:pPr>
              <a:defRPr/>
            </a:pPr>
            <a:r>
              <a:rPr lang="en-US" sz="1100" dirty="0">
                <a:solidFill>
                  <a:schemeClr val="tx1"/>
                </a:solidFill>
              </a:rPr>
              <a:t>Employees participating in the Dependent Care Flexible Spending Account (FSA) will not be able to participate in this account while on a Leave of Absence.  IRS guidelines require that both parents are working in order to use this benefit. We will discontinue this coverage on your behalf. You may re-enroll in this benefit upon your return from Leave of Absence. </a:t>
            </a:r>
          </a:p>
          <a:p>
            <a:pPr>
              <a:defRPr/>
            </a:pPr>
            <a:endParaRPr lang="en-US" sz="1100" dirty="0">
              <a:solidFill>
                <a:schemeClr val="tx1"/>
              </a:solidFill>
            </a:endParaRPr>
          </a:p>
          <a:p>
            <a:pPr>
              <a:defRPr/>
            </a:pPr>
            <a:r>
              <a:rPr lang="en-US" sz="1100" u="sng" dirty="0">
                <a:solidFill>
                  <a:schemeClr val="tx1"/>
                </a:solidFill>
              </a:rPr>
              <a:t>I HAVE A RETIREMENT LOAN, HOW CAN I MAKE PAYMENTS?</a:t>
            </a:r>
          </a:p>
          <a:p>
            <a:pPr>
              <a:defRPr/>
            </a:pPr>
            <a:r>
              <a:rPr lang="en-US" sz="1100" dirty="0" smtClean="0">
                <a:solidFill>
                  <a:schemeClr val="tx1"/>
                </a:solidFill>
              </a:rPr>
              <a:t>Employees </a:t>
            </a:r>
            <a:r>
              <a:rPr lang="en-US" sz="1100" dirty="0">
                <a:solidFill>
                  <a:schemeClr val="tx1"/>
                </a:solidFill>
              </a:rPr>
              <a:t>with retirement loans should </a:t>
            </a:r>
            <a:r>
              <a:rPr lang="en-US" sz="1100">
                <a:solidFill>
                  <a:schemeClr val="tx1"/>
                </a:solidFill>
              </a:rPr>
              <a:t>contact </a:t>
            </a:r>
            <a:r>
              <a:rPr lang="en-US" sz="1100" smtClean="0">
                <a:solidFill>
                  <a:schemeClr val="tx1"/>
                </a:solidFill>
              </a:rPr>
              <a:t>Fidelity</a:t>
            </a:r>
            <a:r>
              <a:rPr lang="en-US" sz="1100" smtClean="0">
                <a:solidFill>
                  <a:schemeClr val="tx1"/>
                </a:solidFill>
              </a:rPr>
              <a:t> </a:t>
            </a:r>
            <a:r>
              <a:rPr lang="en-US" sz="1100" dirty="0">
                <a:solidFill>
                  <a:schemeClr val="tx1"/>
                </a:solidFill>
              </a:rPr>
              <a:t>Retirement </a:t>
            </a:r>
            <a:r>
              <a:rPr lang="en-US" sz="1100">
                <a:solidFill>
                  <a:schemeClr val="tx1"/>
                </a:solidFill>
              </a:rPr>
              <a:t>at </a:t>
            </a:r>
            <a:r>
              <a:rPr lang="en-US" sz="1100" smtClean="0">
                <a:solidFill>
                  <a:schemeClr val="tx1"/>
                </a:solidFill>
              </a:rPr>
              <a:t>1-800-343-0860, </a:t>
            </a:r>
            <a:r>
              <a:rPr lang="en-US" sz="1100" dirty="0">
                <a:solidFill>
                  <a:schemeClr val="tx1"/>
                </a:solidFill>
              </a:rPr>
              <a:t>to ensure loan payments remain current during any period of unpaid Leave of Absence.</a:t>
            </a:r>
          </a:p>
          <a:p>
            <a:pPr>
              <a:defRPr/>
            </a:pPr>
            <a:r>
              <a:rPr lang="en-US" sz="1400" dirty="0">
                <a:solidFill>
                  <a:schemeClr val="tx1"/>
                </a:solidFill>
              </a:rPr>
              <a:t> </a:t>
            </a:r>
          </a:p>
          <a:p>
            <a:pPr>
              <a:defRPr/>
            </a:pPr>
            <a:r>
              <a:rPr lang="en-US" sz="900" dirty="0"/>
              <a:t> </a:t>
            </a:r>
          </a:p>
          <a:p>
            <a:pPr>
              <a:defRPr/>
            </a:pPr>
            <a:endParaRPr lang="en-US" sz="900" dirty="0"/>
          </a:p>
        </p:txBody>
      </p:sp>
      <p:sp>
        <p:nvSpPr>
          <p:cNvPr id="5" name="Text Placeholder 4"/>
          <p:cNvSpPr>
            <a:spLocks noGrp="1"/>
          </p:cNvSpPr>
          <p:nvPr>
            <p:ph type="body" sz="quarter" idx="12"/>
          </p:nvPr>
        </p:nvSpPr>
        <p:spPr>
          <a:xfrm>
            <a:off x="383985" y="807239"/>
            <a:ext cx="10498349" cy="467933"/>
          </a:xfrm>
        </p:spPr>
        <p:txBody>
          <a:bodyPr/>
          <a:lstStyle/>
          <a:p>
            <a:pPr>
              <a:defRPr/>
            </a:pPr>
            <a:r>
              <a:rPr lang="en-US" sz="2400" dirty="0"/>
              <a:t>What happens to my benefits when I go on a Leave of Absence?</a:t>
            </a:r>
          </a:p>
        </p:txBody>
      </p:sp>
      <p:sp>
        <p:nvSpPr>
          <p:cNvPr id="2" name="Title 1"/>
          <p:cNvSpPr>
            <a:spLocks noGrp="1"/>
          </p:cNvSpPr>
          <p:nvPr>
            <p:ph type="title"/>
          </p:nvPr>
        </p:nvSpPr>
        <p:spPr>
          <a:xfrm>
            <a:off x="383985" y="298292"/>
            <a:ext cx="10955325" cy="551379"/>
          </a:xfrm>
        </p:spPr>
        <p:txBody>
          <a:bodyPr/>
          <a:lstStyle/>
          <a:p>
            <a:r>
              <a:rPr lang="en-US" sz="3200" dirty="0" smtClean="0"/>
              <a:t>In The Know</a:t>
            </a:r>
            <a:br>
              <a:rPr lang="en-US" sz="3200" dirty="0" smtClean="0"/>
            </a:br>
            <a:endParaRPr lang="en-US" dirty="0"/>
          </a:p>
        </p:txBody>
      </p:sp>
    </p:spTree>
    <p:extLst>
      <p:ext uri="{BB962C8B-B14F-4D97-AF65-F5344CB8AC3E}">
        <p14:creationId xmlns:p14="http://schemas.microsoft.com/office/powerpoint/2010/main" val="2448830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I have Lancaster General Health Insurance…..</a:t>
            </a:r>
          </a:p>
        </p:txBody>
      </p:sp>
      <p:sp>
        <p:nvSpPr>
          <p:cNvPr id="19459" name="Content Placeholder 2"/>
          <p:cNvSpPr>
            <a:spLocks noGrp="1"/>
          </p:cNvSpPr>
          <p:nvPr>
            <p:ph sz="quarter" idx="10"/>
          </p:nvPr>
        </p:nvSpPr>
        <p:spPr>
          <a:xfrm>
            <a:off x="605368" y="1957389"/>
            <a:ext cx="9626071" cy="3890522"/>
          </a:xfrm>
        </p:spPr>
        <p:txBody>
          <a:bodyPr/>
          <a:lstStyle/>
          <a:p>
            <a:pPr marL="0" indent="0">
              <a:buNone/>
              <a:defRPr/>
            </a:pPr>
            <a:r>
              <a:rPr lang="en-US" altLang="en-US" dirty="0"/>
              <a:t>Covered expenses shall include charges for Lancaster General Health approved group health education courses for the following programs:</a:t>
            </a:r>
          </a:p>
          <a:p>
            <a:pPr>
              <a:defRPr/>
            </a:pPr>
            <a:r>
              <a:rPr lang="en-US" altLang="en-US" dirty="0"/>
              <a:t>Pre &amp; Post Natal Education</a:t>
            </a:r>
          </a:p>
          <a:p>
            <a:pPr>
              <a:defRPr/>
            </a:pPr>
            <a:r>
              <a:rPr lang="en-US" altLang="en-US" dirty="0"/>
              <a:t>Childbirth class: 80% attendance – reimbursement $70</a:t>
            </a:r>
          </a:p>
          <a:p>
            <a:pPr>
              <a:defRPr/>
            </a:pPr>
            <a:r>
              <a:rPr lang="en-US" altLang="en-US" dirty="0"/>
              <a:t>Baby Care Basics: 80% attendance – reimbursement $25</a:t>
            </a:r>
          </a:p>
          <a:p>
            <a:pPr>
              <a:defRPr/>
            </a:pPr>
            <a:r>
              <a:rPr lang="en-US" altLang="en-US" dirty="0"/>
              <a:t>Father’s Boot Camp: reimbursement $25</a:t>
            </a:r>
          </a:p>
          <a:p>
            <a:pPr>
              <a:defRPr/>
            </a:pPr>
            <a:r>
              <a:rPr lang="en-US" altLang="en-US" dirty="0"/>
              <a:t>Breastfeeding Class: 80% attendance – reimbursement $25</a:t>
            </a:r>
          </a:p>
          <a:p>
            <a:pPr>
              <a:defRPr/>
            </a:pPr>
            <a:r>
              <a:rPr lang="en-US" altLang="en-US" dirty="0"/>
              <a:t>Breastfeeding and Returning to Work Class: 80% attendance – reimbursement $15</a:t>
            </a:r>
          </a:p>
          <a:p>
            <a:pPr>
              <a:buFont typeface="Wingdings" panose="05000000000000000000" pitchFamily="2" charset="2"/>
              <a:buChar char="v"/>
              <a:defRPr/>
            </a:pPr>
            <a:endParaRPr lang="en-US" altLang="en-US" dirty="0" smtClean="0"/>
          </a:p>
          <a:p>
            <a:pPr marL="0" indent="0">
              <a:buNone/>
              <a:defRPr/>
            </a:pPr>
            <a:endParaRPr lang="en-US" altLang="en-US" dirty="0" smtClean="0"/>
          </a:p>
        </p:txBody>
      </p:sp>
      <p:sp>
        <p:nvSpPr>
          <p:cNvPr id="4" name="Text Placeholder 3"/>
          <p:cNvSpPr>
            <a:spLocks noGrp="1"/>
          </p:cNvSpPr>
          <p:nvPr>
            <p:ph type="body" sz="quarter" idx="11"/>
          </p:nvPr>
        </p:nvSpPr>
        <p:spPr>
          <a:xfrm>
            <a:off x="605368" y="1105857"/>
            <a:ext cx="9713383" cy="810320"/>
          </a:xfrm>
        </p:spPr>
        <p:txBody>
          <a:bodyPr/>
          <a:lstStyle/>
          <a:p>
            <a:pPr>
              <a:defRPr/>
            </a:pPr>
            <a:r>
              <a:rPr lang="en-US" sz="2400" b="1" dirty="0">
                <a:solidFill>
                  <a:schemeClr val="tx1"/>
                </a:solidFill>
                <a:latin typeface="Arial" panose="020B0604020202020204" pitchFamily="34" charset="0"/>
                <a:ea typeface="+mj-ea"/>
                <a:cs typeface="Arial" panose="020B0604020202020204" pitchFamily="34" charset="0"/>
              </a:rPr>
              <a:t>What</a:t>
            </a:r>
            <a:r>
              <a:rPr lang="en-US" dirty="0" smtClean="0"/>
              <a:t> </a:t>
            </a:r>
            <a:r>
              <a:rPr lang="en-US" sz="2400" b="1" dirty="0">
                <a:solidFill>
                  <a:schemeClr val="tx1"/>
                </a:solidFill>
                <a:latin typeface="Arial" panose="020B0604020202020204" pitchFamily="34" charset="0"/>
                <a:ea typeface="+mj-ea"/>
                <a:cs typeface="Arial" panose="020B0604020202020204" pitchFamily="34" charset="0"/>
              </a:rPr>
              <a:t>Benefit Coverages are available when enrolled in LG Health Medical Programs:</a:t>
            </a:r>
          </a:p>
        </p:txBody>
      </p:sp>
    </p:spTree>
    <p:extLst>
      <p:ext uri="{BB962C8B-B14F-4D97-AF65-F5344CB8AC3E}">
        <p14:creationId xmlns:p14="http://schemas.microsoft.com/office/powerpoint/2010/main" val="820789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After Your Child Arrives</a:t>
            </a:r>
          </a:p>
        </p:txBody>
      </p:sp>
      <p:sp>
        <p:nvSpPr>
          <p:cNvPr id="3" name="Content Placeholder 2"/>
          <p:cNvSpPr>
            <a:spLocks noGrp="1"/>
          </p:cNvSpPr>
          <p:nvPr>
            <p:ph sz="quarter" idx="10"/>
          </p:nvPr>
        </p:nvSpPr>
        <p:spPr>
          <a:xfrm>
            <a:off x="2199514" y="1375494"/>
            <a:ext cx="9860213" cy="4336798"/>
          </a:xfrm>
        </p:spPr>
        <p:txBody>
          <a:bodyPr/>
          <a:lstStyle/>
          <a:p>
            <a:pPr>
              <a:buFont typeface="Wingdings" panose="05000000000000000000" pitchFamily="2" charset="2"/>
              <a:buChar char="q"/>
              <a:defRPr/>
            </a:pPr>
            <a:r>
              <a:rPr lang="en-US" sz="1800" dirty="0">
                <a:solidFill>
                  <a:schemeClr val="accent3"/>
                </a:solidFill>
              </a:rPr>
              <a:t>Update or create a will to ensure your new addition is protected</a:t>
            </a:r>
          </a:p>
          <a:p>
            <a:pPr lvl="1">
              <a:buFont typeface="Arial" panose="020B0604020202020204" pitchFamily="34" charset="0"/>
              <a:buChar char="•"/>
              <a:defRPr/>
            </a:pPr>
            <a:r>
              <a:rPr lang="en-US" dirty="0"/>
              <a:t>Information is available through Quest EAP Legal and Financial Services </a:t>
            </a:r>
          </a:p>
          <a:p>
            <a:pPr marL="960120" lvl="2">
              <a:defRPr/>
            </a:pPr>
            <a:r>
              <a:rPr lang="en-US" sz="1800" dirty="0"/>
              <a:t>Call </a:t>
            </a:r>
            <a:r>
              <a:rPr lang="en-US" sz="1800" b="1" dirty="0"/>
              <a:t>1-888-254-8104</a:t>
            </a:r>
            <a:r>
              <a:rPr lang="en-US" sz="1800" dirty="0"/>
              <a:t> and use employer code: QEAP-LGH; or </a:t>
            </a:r>
          </a:p>
          <a:p>
            <a:pPr marL="960120" lvl="2">
              <a:defRPr/>
            </a:pPr>
            <a:r>
              <a:rPr lang="en-US" sz="1800" dirty="0"/>
              <a:t>Via their website, navigate to </a:t>
            </a:r>
            <a:r>
              <a:rPr lang="en-US" sz="1800" u="sng" dirty="0">
                <a:hlinkClick r:id="rId2"/>
              </a:rPr>
              <a:t>www.worklife-benefits.com</a:t>
            </a:r>
            <a:r>
              <a:rPr lang="en-US" sz="1800" dirty="0"/>
              <a:t> and enter User </a:t>
            </a:r>
            <a:r>
              <a:rPr lang="en-US" sz="1800" dirty="0" smtClean="0"/>
              <a:t>Name: </a:t>
            </a:r>
            <a:r>
              <a:rPr lang="en-US" sz="1800" dirty="0"/>
              <a:t>qeap and </a:t>
            </a:r>
            <a:r>
              <a:rPr lang="en-US" sz="1800" dirty="0" smtClean="0"/>
              <a:t>Password: </a:t>
            </a:r>
            <a:r>
              <a:rPr lang="en-US" sz="1800" dirty="0"/>
              <a:t>lfs (legal financial services)</a:t>
            </a:r>
          </a:p>
          <a:p>
            <a:pPr>
              <a:buFont typeface="Wingdings" panose="05000000000000000000" pitchFamily="2" charset="2"/>
              <a:buChar char="q"/>
              <a:defRPr/>
            </a:pPr>
            <a:r>
              <a:rPr lang="en-US" sz="1800" dirty="0" smtClean="0">
                <a:solidFill>
                  <a:schemeClr val="accent4"/>
                </a:solidFill>
              </a:rPr>
              <a:t>Start </a:t>
            </a:r>
            <a:r>
              <a:rPr lang="en-US" sz="1800" dirty="0">
                <a:solidFill>
                  <a:schemeClr val="accent4"/>
                </a:solidFill>
              </a:rPr>
              <a:t>childcare plans early</a:t>
            </a:r>
            <a:endParaRPr lang="en-US" sz="1800" dirty="0"/>
          </a:p>
          <a:p>
            <a:pPr lvl="1">
              <a:defRPr/>
            </a:pPr>
            <a:r>
              <a:rPr lang="en-US" dirty="0">
                <a:solidFill>
                  <a:schemeClr val="tx1"/>
                </a:solidFill>
              </a:rPr>
              <a:t>LG Health offers subsidies to employees who enroll in Chesterbrook Academy @ College Hill</a:t>
            </a:r>
          </a:p>
          <a:p>
            <a:pPr>
              <a:buFont typeface="Wingdings" panose="05000000000000000000" pitchFamily="2" charset="2"/>
              <a:buChar char="q"/>
              <a:defRPr/>
            </a:pPr>
            <a:r>
              <a:rPr lang="en-US" sz="1800" dirty="0" smtClean="0">
                <a:solidFill>
                  <a:schemeClr val="accent5"/>
                </a:solidFill>
              </a:rPr>
              <a:t>Stock </a:t>
            </a:r>
            <a:r>
              <a:rPr lang="en-US" sz="1800" dirty="0">
                <a:solidFill>
                  <a:schemeClr val="accent5"/>
                </a:solidFill>
              </a:rPr>
              <a:t>up on supplies (if using a childcare provider) </a:t>
            </a:r>
          </a:p>
          <a:p>
            <a:pPr lvl="1">
              <a:buFont typeface="Arial" panose="020B0604020202020204" pitchFamily="34" charset="0"/>
              <a:buChar char="•"/>
              <a:defRPr/>
            </a:pPr>
            <a:r>
              <a:rPr lang="en-US" dirty="0"/>
              <a:t>Make a checklist of all the things your child needs; buy things like breast milk bags, nursing pads, and diapers in bulk</a:t>
            </a:r>
          </a:p>
          <a:p>
            <a:pPr>
              <a:buFont typeface="Wingdings" panose="05000000000000000000" pitchFamily="2" charset="2"/>
              <a:buChar char="q"/>
              <a:defRPr/>
            </a:pPr>
            <a:r>
              <a:rPr lang="en-US" sz="1800" dirty="0" smtClean="0">
                <a:solidFill>
                  <a:schemeClr val="accent2"/>
                </a:solidFill>
              </a:rPr>
              <a:t>Check </a:t>
            </a:r>
            <a:r>
              <a:rPr lang="en-US" sz="1800" dirty="0">
                <a:solidFill>
                  <a:schemeClr val="accent2"/>
                </a:solidFill>
              </a:rPr>
              <a:t>out local and nationwide discounts through LG Health Benefit Extras. </a:t>
            </a:r>
          </a:p>
          <a:p>
            <a:pPr lvl="1">
              <a:buFont typeface="Arial" panose="020B0604020202020204" pitchFamily="34" charset="0"/>
              <a:buChar char="•"/>
              <a:defRPr/>
            </a:pPr>
            <a:r>
              <a:rPr lang="en-US" dirty="0">
                <a:solidFill>
                  <a:schemeClr val="tx1"/>
                </a:solidFill>
              </a:rPr>
              <a:t>Visit their website:</a:t>
            </a:r>
            <a:r>
              <a:rPr lang="en-US" dirty="0">
                <a:solidFill>
                  <a:schemeClr val="accent2"/>
                </a:solidFill>
              </a:rPr>
              <a:t> </a:t>
            </a:r>
            <a:r>
              <a:rPr lang="en-US" dirty="0">
                <a:solidFill>
                  <a:schemeClr val="accent2"/>
                </a:solidFill>
                <a:hlinkClick r:id="rId3"/>
              </a:rPr>
              <a:t>www.lghealthbenefitextras.com</a:t>
            </a:r>
            <a:r>
              <a:rPr lang="en-US" dirty="0">
                <a:solidFill>
                  <a:schemeClr val="accent2"/>
                </a:solidFill>
              </a:rPr>
              <a:t> </a:t>
            </a:r>
            <a:r>
              <a:rPr lang="en-US" dirty="0">
                <a:solidFill>
                  <a:schemeClr val="tx1"/>
                </a:solidFill>
              </a:rPr>
              <a:t>to explore </a:t>
            </a:r>
            <a:r>
              <a:rPr lang="en-US" dirty="0" smtClean="0">
                <a:solidFill>
                  <a:schemeClr val="tx1"/>
                </a:solidFill>
              </a:rPr>
              <a:t>discounts</a:t>
            </a:r>
            <a:endParaRPr lang="en-US" dirty="0">
              <a:solidFill>
                <a:schemeClr val="tx1"/>
              </a:solidFill>
            </a:endParaRPr>
          </a:p>
        </p:txBody>
      </p:sp>
      <p:sp>
        <p:nvSpPr>
          <p:cNvPr id="4" name="Text Placeholder 3"/>
          <p:cNvSpPr>
            <a:spLocks noGrp="1"/>
          </p:cNvSpPr>
          <p:nvPr>
            <p:ph type="body" sz="quarter" idx="11"/>
          </p:nvPr>
        </p:nvSpPr>
        <p:spPr>
          <a:xfrm>
            <a:off x="605368" y="979651"/>
            <a:ext cx="8359775" cy="503762"/>
          </a:xfrm>
        </p:spPr>
        <p:txBody>
          <a:bodyPr/>
          <a:lstStyle/>
          <a:p>
            <a:pPr>
              <a:defRPr/>
            </a:pPr>
            <a:r>
              <a:rPr lang="en-US" sz="2400" b="1" dirty="0">
                <a:solidFill>
                  <a:schemeClr val="tx1"/>
                </a:solidFill>
                <a:latin typeface="Arial" panose="020B0604020202020204" pitchFamily="34" charset="0"/>
                <a:ea typeface="+mj-ea"/>
                <a:cs typeface="Arial" panose="020B0604020202020204" pitchFamily="34" charset="0"/>
              </a:rPr>
              <a:t>During your bonding period</a:t>
            </a:r>
          </a:p>
        </p:txBody>
      </p:sp>
      <p:pic>
        <p:nvPicPr>
          <p:cNvPr id="21509"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7731" y="1884452"/>
            <a:ext cx="1538287"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6372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Returning to Work After Your Child Arrives</a:t>
            </a:r>
          </a:p>
        </p:txBody>
      </p:sp>
      <p:sp>
        <p:nvSpPr>
          <p:cNvPr id="4" name="Text Placeholder 3"/>
          <p:cNvSpPr>
            <a:spLocks noGrp="1"/>
          </p:cNvSpPr>
          <p:nvPr>
            <p:ph type="body" sz="quarter" idx="11"/>
          </p:nvPr>
        </p:nvSpPr>
        <p:spPr>
          <a:xfrm>
            <a:off x="605368" y="1118246"/>
            <a:ext cx="8359775" cy="503762"/>
          </a:xfrm>
        </p:spPr>
        <p:txBody>
          <a:bodyPr/>
          <a:lstStyle/>
          <a:p>
            <a:pPr>
              <a:defRPr/>
            </a:pPr>
            <a:r>
              <a:rPr lang="en-US" sz="2400" b="1" dirty="0">
                <a:solidFill>
                  <a:schemeClr val="tx1"/>
                </a:solidFill>
                <a:latin typeface="Arial" panose="020B0604020202020204" pitchFamily="34" charset="0"/>
                <a:ea typeface="+mj-ea"/>
                <a:cs typeface="Arial" panose="020B0604020202020204" pitchFamily="34" charset="0"/>
              </a:rPr>
              <a:t>Easing the transition back to work</a:t>
            </a:r>
          </a:p>
        </p:txBody>
      </p:sp>
      <p:grpSp>
        <p:nvGrpSpPr>
          <p:cNvPr id="2" name="Group 1"/>
          <p:cNvGrpSpPr/>
          <p:nvPr/>
        </p:nvGrpSpPr>
        <p:grpSpPr>
          <a:xfrm>
            <a:off x="863629" y="2093386"/>
            <a:ext cx="10454228" cy="2737406"/>
            <a:chOff x="1001652" y="2257288"/>
            <a:chExt cx="9530013" cy="2324477"/>
          </a:xfrm>
        </p:grpSpPr>
        <p:sp>
          <p:nvSpPr>
            <p:cNvPr id="3" name="Oval 2"/>
            <p:cNvSpPr/>
            <p:nvPr/>
          </p:nvSpPr>
          <p:spPr>
            <a:xfrm>
              <a:off x="8207471" y="2257452"/>
              <a:ext cx="2324194" cy="2324313"/>
            </a:xfrm>
            <a:prstGeom prst="ellipse">
              <a:avLst/>
            </a:prstGeom>
          </p:spPr>
          <p:style>
            <a:lnRef idx="3">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sp>
        <p:sp>
          <p:nvSpPr>
            <p:cNvPr id="5" name="Freeform 4"/>
            <p:cNvSpPr/>
            <p:nvPr/>
          </p:nvSpPr>
          <p:spPr>
            <a:xfrm>
              <a:off x="8285210" y="2334942"/>
              <a:ext cx="2169713" cy="2169331"/>
            </a:xfrm>
            <a:custGeom>
              <a:avLst/>
              <a:gdLst>
                <a:gd name="connsiteX0" fmla="*/ 0 w 2169713"/>
                <a:gd name="connsiteY0" fmla="*/ 1084666 h 2169331"/>
                <a:gd name="connsiteX1" fmla="*/ 1084857 w 2169713"/>
                <a:gd name="connsiteY1" fmla="*/ 0 h 2169331"/>
                <a:gd name="connsiteX2" fmla="*/ 2169714 w 2169713"/>
                <a:gd name="connsiteY2" fmla="*/ 1084666 h 2169331"/>
                <a:gd name="connsiteX3" fmla="*/ 1084857 w 2169713"/>
                <a:gd name="connsiteY3" fmla="*/ 2169332 h 2169331"/>
                <a:gd name="connsiteX4" fmla="*/ 0 w 2169713"/>
                <a:gd name="connsiteY4" fmla="*/ 1084666 h 2169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9713" h="2169331">
                  <a:moveTo>
                    <a:pt x="0" y="1084666"/>
                  </a:moveTo>
                  <a:cubicBezTo>
                    <a:pt x="0" y="485622"/>
                    <a:pt x="485707" y="0"/>
                    <a:pt x="1084857" y="0"/>
                  </a:cubicBezTo>
                  <a:cubicBezTo>
                    <a:pt x="1684007" y="0"/>
                    <a:pt x="2169714" y="485622"/>
                    <a:pt x="2169714" y="1084666"/>
                  </a:cubicBezTo>
                  <a:cubicBezTo>
                    <a:pt x="2169714" y="1683710"/>
                    <a:pt x="1684007" y="2169332"/>
                    <a:pt x="1084857" y="2169332"/>
                  </a:cubicBezTo>
                  <a:cubicBezTo>
                    <a:pt x="485707" y="2169332"/>
                    <a:pt x="0" y="1683710"/>
                    <a:pt x="0" y="1084666"/>
                  </a:cubicBezTo>
                  <a:close/>
                </a:path>
              </a:pathLst>
            </a:custGeom>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29009" tIns="329013" rIns="329009" bIns="329012" numCol="1" spcCol="1270" anchor="ctr" anchorCtr="0">
              <a:noAutofit/>
            </a:bodyPr>
            <a:lstStyle/>
            <a:p>
              <a:pPr lvl="0" algn="ctr" defTabSz="666750" rtl="0">
                <a:lnSpc>
                  <a:spcPct val="90000"/>
                </a:lnSpc>
                <a:spcBef>
                  <a:spcPct val="0"/>
                </a:spcBef>
                <a:spcAft>
                  <a:spcPct val="35000"/>
                </a:spcAft>
              </a:pPr>
              <a:r>
                <a:rPr lang="en-US" sz="1500" b="1" kern="1200" dirty="0" smtClean="0"/>
                <a:t>Advise your Manager of your return to work date </a:t>
              </a:r>
              <a:r>
                <a:rPr lang="en-US" sz="1500" b="0" kern="1200" dirty="0" smtClean="0"/>
                <a:t>at least 2 full business days prior to your date of return</a:t>
              </a:r>
              <a:endParaRPr lang="en-US" sz="1500" b="0" kern="1200" dirty="0"/>
            </a:p>
          </p:txBody>
        </p:sp>
        <p:sp>
          <p:nvSpPr>
            <p:cNvPr id="7" name="Teardrop 6"/>
            <p:cNvSpPr/>
            <p:nvPr/>
          </p:nvSpPr>
          <p:spPr>
            <a:xfrm rot="2700000">
              <a:off x="5795553" y="2257288"/>
              <a:ext cx="2324232" cy="2324232"/>
            </a:xfrm>
            <a:prstGeom prst="teardrop">
              <a:avLst>
                <a:gd name="adj" fmla="val 100000"/>
              </a:avLst>
            </a:pr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sp>
        <p:sp>
          <p:nvSpPr>
            <p:cNvPr id="8" name="Freeform 7"/>
            <p:cNvSpPr/>
            <p:nvPr/>
          </p:nvSpPr>
          <p:spPr>
            <a:xfrm>
              <a:off x="5909162" y="2334942"/>
              <a:ext cx="2169713" cy="2169331"/>
            </a:xfrm>
            <a:custGeom>
              <a:avLst/>
              <a:gdLst>
                <a:gd name="connsiteX0" fmla="*/ 0 w 2169713"/>
                <a:gd name="connsiteY0" fmla="*/ 1084666 h 2169331"/>
                <a:gd name="connsiteX1" fmla="*/ 1084857 w 2169713"/>
                <a:gd name="connsiteY1" fmla="*/ 0 h 2169331"/>
                <a:gd name="connsiteX2" fmla="*/ 2169714 w 2169713"/>
                <a:gd name="connsiteY2" fmla="*/ 1084666 h 2169331"/>
                <a:gd name="connsiteX3" fmla="*/ 1084857 w 2169713"/>
                <a:gd name="connsiteY3" fmla="*/ 2169332 h 2169331"/>
                <a:gd name="connsiteX4" fmla="*/ 0 w 2169713"/>
                <a:gd name="connsiteY4" fmla="*/ 1084666 h 2169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9713" h="2169331">
                  <a:moveTo>
                    <a:pt x="0" y="1084666"/>
                  </a:moveTo>
                  <a:cubicBezTo>
                    <a:pt x="0" y="485622"/>
                    <a:pt x="485707" y="0"/>
                    <a:pt x="1084857" y="0"/>
                  </a:cubicBezTo>
                  <a:cubicBezTo>
                    <a:pt x="1684007" y="0"/>
                    <a:pt x="2169714" y="485622"/>
                    <a:pt x="2169714" y="1084666"/>
                  </a:cubicBezTo>
                  <a:cubicBezTo>
                    <a:pt x="2169714" y="1683710"/>
                    <a:pt x="1684007" y="2169332"/>
                    <a:pt x="1084857" y="2169332"/>
                  </a:cubicBezTo>
                  <a:cubicBezTo>
                    <a:pt x="485707" y="2169332"/>
                    <a:pt x="0" y="1683710"/>
                    <a:pt x="0" y="1084666"/>
                  </a:cubicBez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27739" tIns="327743" rIns="327739" bIns="327742" numCol="1" spcCol="1270" anchor="ctr" anchorCtr="0">
              <a:noAutofit/>
            </a:bodyPr>
            <a:lstStyle/>
            <a:p>
              <a:pPr lvl="0" algn="ctr" defTabSz="622300" rtl="0">
                <a:lnSpc>
                  <a:spcPct val="90000"/>
                </a:lnSpc>
                <a:spcBef>
                  <a:spcPct val="0"/>
                </a:spcBef>
                <a:spcAft>
                  <a:spcPct val="35000"/>
                </a:spcAft>
              </a:pPr>
              <a:r>
                <a:rPr lang="en-US" sz="1400" b="1" kern="1200" dirty="0" smtClean="0"/>
                <a:t>Quest EAP</a:t>
              </a:r>
              <a:endParaRPr lang="en-US" sz="1400" b="1" kern="1200" dirty="0"/>
            </a:p>
            <a:p>
              <a:pPr lvl="0" algn="ctr" defTabSz="622300" rtl="0">
                <a:lnSpc>
                  <a:spcPct val="90000"/>
                </a:lnSpc>
                <a:spcBef>
                  <a:spcPct val="0"/>
                </a:spcBef>
                <a:spcAft>
                  <a:spcPct val="35000"/>
                </a:spcAft>
              </a:pPr>
              <a:r>
                <a:rPr lang="en-US" sz="1200" kern="1200" dirty="0"/>
                <a:t> </a:t>
              </a:r>
            </a:p>
          </p:txBody>
        </p:sp>
        <p:sp>
          <p:nvSpPr>
            <p:cNvPr id="9" name="Teardrop 8"/>
            <p:cNvSpPr/>
            <p:nvPr/>
          </p:nvSpPr>
          <p:spPr>
            <a:xfrm rot="2700000">
              <a:off x="3403586" y="2257288"/>
              <a:ext cx="2324232" cy="2324232"/>
            </a:xfrm>
            <a:prstGeom prst="teardrop">
              <a:avLst>
                <a:gd name="adj" fmla="val 100000"/>
              </a:avLst>
            </a:prstGeom>
          </p:spPr>
          <p:style>
            <a:lnRef idx="3">
              <a:schemeClr val="lt1">
                <a:hueOff val="0"/>
                <a:satOff val="0"/>
                <a:lumOff val="0"/>
                <a:alphaOff val="0"/>
              </a:schemeClr>
            </a:lnRef>
            <a:fillRef idx="1">
              <a:schemeClr val="accent4">
                <a:hueOff val="0"/>
                <a:satOff val="0"/>
                <a:lumOff val="0"/>
                <a:alphaOff val="0"/>
              </a:schemeClr>
            </a:fillRef>
            <a:effectRef idx="1">
              <a:schemeClr val="accent4">
                <a:hueOff val="0"/>
                <a:satOff val="0"/>
                <a:lumOff val="0"/>
                <a:alphaOff val="0"/>
              </a:schemeClr>
            </a:effectRef>
            <a:fontRef idx="minor">
              <a:schemeClr val="lt1"/>
            </a:fontRef>
          </p:style>
        </p:sp>
        <p:sp>
          <p:nvSpPr>
            <p:cNvPr id="10" name="Freeform 9"/>
            <p:cNvSpPr/>
            <p:nvPr/>
          </p:nvSpPr>
          <p:spPr>
            <a:xfrm>
              <a:off x="3497985" y="2297999"/>
              <a:ext cx="2169713" cy="2169331"/>
            </a:xfrm>
            <a:custGeom>
              <a:avLst/>
              <a:gdLst>
                <a:gd name="connsiteX0" fmla="*/ 0 w 2169713"/>
                <a:gd name="connsiteY0" fmla="*/ 1084666 h 2169331"/>
                <a:gd name="connsiteX1" fmla="*/ 1084857 w 2169713"/>
                <a:gd name="connsiteY1" fmla="*/ 0 h 2169331"/>
                <a:gd name="connsiteX2" fmla="*/ 2169714 w 2169713"/>
                <a:gd name="connsiteY2" fmla="*/ 1084666 h 2169331"/>
                <a:gd name="connsiteX3" fmla="*/ 1084857 w 2169713"/>
                <a:gd name="connsiteY3" fmla="*/ 2169332 h 2169331"/>
                <a:gd name="connsiteX4" fmla="*/ 0 w 2169713"/>
                <a:gd name="connsiteY4" fmla="*/ 1084666 h 2169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9713" h="2169331">
                  <a:moveTo>
                    <a:pt x="0" y="1084666"/>
                  </a:moveTo>
                  <a:cubicBezTo>
                    <a:pt x="0" y="485622"/>
                    <a:pt x="485707" y="0"/>
                    <a:pt x="1084857" y="0"/>
                  </a:cubicBezTo>
                  <a:cubicBezTo>
                    <a:pt x="1684007" y="0"/>
                    <a:pt x="2169714" y="485622"/>
                    <a:pt x="2169714" y="1084666"/>
                  </a:cubicBezTo>
                  <a:cubicBezTo>
                    <a:pt x="2169714" y="1683710"/>
                    <a:pt x="1684007" y="2169332"/>
                    <a:pt x="1084857" y="2169332"/>
                  </a:cubicBezTo>
                  <a:cubicBezTo>
                    <a:pt x="485707" y="2169332"/>
                    <a:pt x="0" y="1683710"/>
                    <a:pt x="0" y="1084666"/>
                  </a:cubicBezTo>
                  <a:close/>
                </a:path>
              </a:pathLst>
            </a:cu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27739" tIns="327743" rIns="327739" bIns="327742" numCol="1" spcCol="1270" anchor="ctr" anchorCtr="0">
              <a:noAutofit/>
            </a:bodyPr>
            <a:lstStyle/>
            <a:p>
              <a:pPr lvl="0" algn="ctr" defTabSz="622300" rtl="0">
                <a:lnSpc>
                  <a:spcPct val="90000"/>
                </a:lnSpc>
                <a:spcBef>
                  <a:spcPct val="0"/>
                </a:spcBef>
                <a:spcAft>
                  <a:spcPct val="35000"/>
                </a:spcAft>
              </a:pPr>
              <a:r>
                <a:rPr lang="en-US" sz="1400" b="1" kern="1200" dirty="0" smtClean="0"/>
                <a:t>Care.com</a:t>
              </a:r>
              <a:endParaRPr lang="en-US" sz="1400" b="1" kern="1200" dirty="0"/>
            </a:p>
          </p:txBody>
        </p:sp>
        <p:sp>
          <p:nvSpPr>
            <p:cNvPr id="11" name="Teardrop 10"/>
            <p:cNvSpPr/>
            <p:nvPr/>
          </p:nvSpPr>
          <p:spPr>
            <a:xfrm rot="2700000">
              <a:off x="1001652" y="2257288"/>
              <a:ext cx="2324232" cy="2324232"/>
            </a:xfrm>
            <a:prstGeom prst="teardrop">
              <a:avLst>
                <a:gd name="adj" fmla="val 100000"/>
              </a:avLst>
            </a:prstGeom>
          </p:spPr>
          <p:style>
            <a:lnRef idx="3">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12" name="Freeform 11"/>
            <p:cNvSpPr/>
            <p:nvPr/>
          </p:nvSpPr>
          <p:spPr>
            <a:xfrm>
              <a:off x="1105295" y="2334942"/>
              <a:ext cx="2169713" cy="2169331"/>
            </a:xfrm>
            <a:custGeom>
              <a:avLst/>
              <a:gdLst>
                <a:gd name="connsiteX0" fmla="*/ 0 w 2169713"/>
                <a:gd name="connsiteY0" fmla="*/ 1084666 h 2169331"/>
                <a:gd name="connsiteX1" fmla="*/ 1084857 w 2169713"/>
                <a:gd name="connsiteY1" fmla="*/ 0 h 2169331"/>
                <a:gd name="connsiteX2" fmla="*/ 2169714 w 2169713"/>
                <a:gd name="connsiteY2" fmla="*/ 1084666 h 2169331"/>
                <a:gd name="connsiteX3" fmla="*/ 1084857 w 2169713"/>
                <a:gd name="connsiteY3" fmla="*/ 2169332 h 2169331"/>
                <a:gd name="connsiteX4" fmla="*/ 0 w 2169713"/>
                <a:gd name="connsiteY4" fmla="*/ 1084666 h 2169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9713" h="2169331">
                  <a:moveTo>
                    <a:pt x="0" y="1084666"/>
                  </a:moveTo>
                  <a:cubicBezTo>
                    <a:pt x="0" y="485622"/>
                    <a:pt x="485707" y="0"/>
                    <a:pt x="1084857" y="0"/>
                  </a:cubicBezTo>
                  <a:cubicBezTo>
                    <a:pt x="1684007" y="0"/>
                    <a:pt x="2169714" y="485622"/>
                    <a:pt x="2169714" y="1084666"/>
                  </a:cubicBezTo>
                  <a:cubicBezTo>
                    <a:pt x="2169714" y="1683710"/>
                    <a:pt x="1684007" y="2169332"/>
                    <a:pt x="1084857" y="2169332"/>
                  </a:cubicBezTo>
                  <a:cubicBezTo>
                    <a:pt x="485707" y="2169332"/>
                    <a:pt x="0" y="1683710"/>
                    <a:pt x="0" y="1084666"/>
                  </a:cubicBezTo>
                  <a:close/>
                </a:path>
              </a:pathLst>
            </a:custGeom>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27739" tIns="327743" rIns="327739" bIns="327742" numCol="1" spcCol="1270" anchor="ctr" anchorCtr="0">
              <a:noAutofit/>
            </a:bodyPr>
            <a:lstStyle/>
            <a:p>
              <a:pPr lvl="0" algn="ctr" defTabSz="622300" rtl="0">
                <a:lnSpc>
                  <a:spcPct val="90000"/>
                </a:lnSpc>
                <a:spcBef>
                  <a:spcPct val="0"/>
                </a:spcBef>
                <a:spcAft>
                  <a:spcPct val="35000"/>
                </a:spcAft>
              </a:pPr>
              <a:r>
                <a:rPr lang="en-US" sz="1400" b="1" kern="1200" dirty="0"/>
                <a:t>If nursing, know where to go</a:t>
              </a:r>
            </a:p>
            <a:p>
              <a:pPr lvl="0" algn="ctr" defTabSz="622300" rtl="0">
                <a:lnSpc>
                  <a:spcPct val="90000"/>
                </a:lnSpc>
                <a:spcBef>
                  <a:spcPct val="0"/>
                </a:spcBef>
                <a:spcAft>
                  <a:spcPct val="35000"/>
                </a:spcAft>
              </a:pPr>
              <a:r>
                <a:rPr lang="en-US" sz="1400" b="1" kern="1200" dirty="0"/>
                <a:t> (birth parent) </a:t>
              </a:r>
            </a:p>
            <a:p>
              <a:pPr lvl="0" algn="ctr" defTabSz="622300" rtl="0">
                <a:lnSpc>
                  <a:spcPct val="90000"/>
                </a:lnSpc>
                <a:spcBef>
                  <a:spcPct val="0"/>
                </a:spcBef>
                <a:spcAft>
                  <a:spcPct val="35000"/>
                </a:spcAft>
              </a:pPr>
              <a:r>
                <a:rPr lang="en-US" sz="1200" kern="1200" dirty="0"/>
                <a:t>Contact your </a:t>
              </a:r>
              <a:r>
                <a:rPr lang="en-US" sz="1200" kern="1200" dirty="0" smtClean="0"/>
                <a:t>Manager to </a:t>
              </a:r>
              <a:r>
                <a:rPr lang="en-US" sz="1200" kern="1200" dirty="0"/>
                <a:t>find </a:t>
              </a:r>
              <a:r>
                <a:rPr lang="en-US" sz="1200" kern="1200" dirty="0" smtClean="0"/>
                <a:t>out about Lactation Room availability	</a:t>
              </a:r>
              <a:endParaRPr lang="en-US" sz="1200" kern="1200" dirty="0"/>
            </a:p>
          </p:txBody>
        </p:sp>
      </p:grpSp>
    </p:spTree>
    <p:extLst>
      <p:ext uri="{BB962C8B-B14F-4D97-AF65-F5344CB8AC3E}">
        <p14:creationId xmlns:p14="http://schemas.microsoft.com/office/powerpoint/2010/main" val="62138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 </a:t>
            </a:r>
            <a:r>
              <a:rPr lang="en-US" altLang="en-US" dirty="0"/>
              <a:t>Nursing Mothers Information &amp; Lactation Room Location</a:t>
            </a:r>
          </a:p>
        </p:txBody>
      </p:sp>
      <p:sp>
        <p:nvSpPr>
          <p:cNvPr id="23555" name="Text Placeholder 3"/>
          <p:cNvSpPr>
            <a:spLocks noGrp="1"/>
          </p:cNvSpPr>
          <p:nvPr>
            <p:ph type="body" sz="quarter" idx="11"/>
          </p:nvPr>
        </p:nvSpPr>
        <p:spPr>
          <a:xfrm>
            <a:off x="719166" y="1093813"/>
            <a:ext cx="10676327" cy="1372718"/>
          </a:xfrm>
        </p:spPr>
        <p:txBody>
          <a:bodyPr/>
          <a:lstStyle/>
          <a:p>
            <a:r>
              <a:rPr lang="en-US" altLang="en-US" sz="1800" dirty="0">
                <a:solidFill>
                  <a:schemeClr val="tx1"/>
                </a:solidFill>
              </a:rPr>
              <a:t>Lancaster General Health is committed to maintain a family friendly workplace and supporting the health and well-being of our employees. Nursing mothers with be provided with support, space, and time for managing lactation responsibilities at work. Employees are encouraged to meet with their manager to establish a flexible work schedule that allows for sufficient break times. </a:t>
            </a:r>
          </a:p>
          <a:p>
            <a:endParaRPr lang="en-US" altLang="en-US" sz="1400" dirty="0">
              <a:solidFill>
                <a:schemeClr val="tx1"/>
              </a:solidFill>
            </a:endParaRPr>
          </a:p>
        </p:txBody>
      </p:sp>
      <p:sp>
        <p:nvSpPr>
          <p:cNvPr id="5" name="Text Placeholder 4"/>
          <p:cNvSpPr>
            <a:spLocks noGrp="1"/>
          </p:cNvSpPr>
          <p:nvPr>
            <p:ph type="body" sz="quarter" idx="12"/>
          </p:nvPr>
        </p:nvSpPr>
        <p:spPr>
          <a:xfrm>
            <a:off x="719167" y="2364597"/>
            <a:ext cx="10676327" cy="3684199"/>
          </a:xfrm>
        </p:spPr>
        <p:txBody>
          <a:bodyPr/>
          <a:lstStyle/>
          <a:p>
            <a:pPr>
              <a:defRPr/>
            </a:pPr>
            <a:r>
              <a:rPr lang="en-US" sz="1800" b="0" dirty="0"/>
              <a:t>Private Lactation rooms are equipped with a chair, table, electrical outlets, light, doors labeled indicating room in use, trashcan, paper towels and sanitizer. A hospital grade pump is available for use. Mothers are responsible for providing personal storage of the breast milk. </a:t>
            </a:r>
            <a:endParaRPr lang="en-US" sz="1800" b="0" dirty="0" smtClean="0"/>
          </a:p>
          <a:p>
            <a:pPr marL="242888" indent="-242888">
              <a:spcBef>
                <a:spcPts val="400"/>
              </a:spcBef>
              <a:buFont typeface="Lucida Grande" panose="020B0600040502020204" pitchFamily="34" charset="0"/>
              <a:buChar char="‣"/>
              <a:defRPr/>
            </a:pPr>
            <a:r>
              <a:rPr lang="en-US" sz="1800" b="0" dirty="0" smtClean="0"/>
              <a:t>Duke </a:t>
            </a:r>
            <a:r>
              <a:rPr lang="en-US" sz="1800" b="0" dirty="0"/>
              <a:t>Street Locations:</a:t>
            </a:r>
          </a:p>
          <a:p>
            <a:pPr lvl="1">
              <a:defRPr/>
            </a:pPr>
            <a:r>
              <a:rPr lang="en-US" dirty="0"/>
              <a:t>Employee Service Center</a:t>
            </a:r>
          </a:p>
          <a:p>
            <a:pPr lvl="1">
              <a:defRPr/>
            </a:pPr>
            <a:r>
              <a:rPr lang="en-US" dirty="0"/>
              <a:t>Employee Health </a:t>
            </a:r>
          </a:p>
          <a:p>
            <a:pPr lvl="1">
              <a:defRPr/>
            </a:pPr>
            <a:r>
              <a:rPr lang="en-US" dirty="0"/>
              <a:t>Outside </a:t>
            </a:r>
            <a:r>
              <a:rPr lang="en-US" dirty="0" smtClean="0"/>
              <a:t>Physical Medicine </a:t>
            </a:r>
            <a:r>
              <a:rPr lang="en-US" dirty="0"/>
              <a:t>&amp; </a:t>
            </a:r>
            <a:r>
              <a:rPr lang="en-US" dirty="0" smtClean="0"/>
              <a:t>Rehab Department</a:t>
            </a:r>
            <a:endParaRPr lang="en-US" dirty="0"/>
          </a:p>
          <a:p>
            <a:pPr marL="242888" indent="-242888">
              <a:spcBef>
                <a:spcPts val="400"/>
              </a:spcBef>
              <a:buFont typeface="Lucida Grande" panose="020B0600040502020204" pitchFamily="34" charset="0"/>
              <a:buChar char="‣"/>
              <a:defRPr/>
            </a:pPr>
            <a:r>
              <a:rPr lang="en-US" sz="1800" b="0" dirty="0" smtClean="0"/>
              <a:t>Suburban </a:t>
            </a:r>
            <a:r>
              <a:rPr lang="en-US" sz="1800" b="0" dirty="0"/>
              <a:t>Outpatient Pavilion – 2108 Building– 3rd Floor</a:t>
            </a:r>
          </a:p>
          <a:p>
            <a:pPr marL="242888" indent="-242888">
              <a:spcBef>
                <a:spcPts val="400"/>
              </a:spcBef>
              <a:buFont typeface="Lucida Grande" panose="020B0600040502020204" pitchFamily="34" charset="0"/>
              <a:buChar char="‣"/>
              <a:defRPr/>
            </a:pPr>
            <a:r>
              <a:rPr lang="en-US" sz="1800" b="0" dirty="0"/>
              <a:t>Norlanco Outpatient Center – located in Ultrasound/Mammography Hallway</a:t>
            </a:r>
          </a:p>
          <a:p>
            <a:pPr marL="242888" indent="-242888">
              <a:spcBef>
                <a:spcPts val="400"/>
              </a:spcBef>
              <a:buFont typeface="Lucida Grande" panose="020B0600040502020204" pitchFamily="34" charset="0"/>
              <a:buChar char="‣"/>
              <a:defRPr/>
            </a:pPr>
            <a:r>
              <a:rPr lang="en-US" sz="1800" b="0" dirty="0"/>
              <a:t>BURLE – Kitchen area located near conference rooms/outside of LGHP Administration area</a:t>
            </a:r>
          </a:p>
          <a:p>
            <a:pPr marL="242888" indent="-242888">
              <a:spcBef>
                <a:spcPts val="400"/>
              </a:spcBef>
              <a:buFont typeface="Lucida Grande" panose="020B0600040502020204" pitchFamily="34" charset="0"/>
              <a:buChar char="‣"/>
              <a:defRPr/>
            </a:pPr>
            <a:r>
              <a:rPr lang="en-US" sz="1800" b="0" dirty="0"/>
              <a:t>Women &amp; Babies Hospital – located in Couplet Care </a:t>
            </a:r>
            <a:r>
              <a:rPr lang="en-US" sz="1800" b="0" dirty="0" smtClean="0"/>
              <a:t>Unit</a:t>
            </a:r>
            <a:endParaRPr lang="en-US" sz="1800" b="0" dirty="0"/>
          </a:p>
        </p:txBody>
      </p:sp>
    </p:spTree>
    <p:extLst>
      <p:ext uri="{BB962C8B-B14F-4D97-AF65-F5344CB8AC3E}">
        <p14:creationId xmlns:p14="http://schemas.microsoft.com/office/powerpoint/2010/main" val="4010197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39872" y="157695"/>
            <a:ext cx="11074576" cy="461665"/>
          </a:xfrm>
        </p:spPr>
        <p:txBody>
          <a:bodyPr/>
          <a:lstStyle/>
          <a:p>
            <a:r>
              <a:rPr lang="en-US" altLang="en-US" dirty="0" smtClean="0"/>
              <a:t>Important Contact Information</a:t>
            </a:r>
          </a:p>
        </p:txBody>
      </p:sp>
      <p:sp>
        <p:nvSpPr>
          <p:cNvPr id="4" name="Text Placeholder 3"/>
          <p:cNvSpPr>
            <a:spLocks noGrp="1"/>
          </p:cNvSpPr>
          <p:nvPr>
            <p:ph type="body" sz="quarter" idx="11"/>
          </p:nvPr>
        </p:nvSpPr>
        <p:spPr>
          <a:xfrm>
            <a:off x="639872" y="499625"/>
            <a:ext cx="8359775" cy="503762"/>
          </a:xfrm>
        </p:spPr>
        <p:txBody>
          <a:bodyPr/>
          <a:lstStyle/>
          <a:p>
            <a:pPr>
              <a:defRPr/>
            </a:pPr>
            <a:r>
              <a:rPr lang="en-US" sz="2400" b="1" dirty="0">
                <a:solidFill>
                  <a:schemeClr val="tx1"/>
                </a:solidFill>
                <a:latin typeface="Arial" panose="020B0604020202020204" pitchFamily="34" charset="0"/>
                <a:ea typeface="+mj-ea"/>
                <a:cs typeface="Arial" panose="020B0604020202020204" pitchFamily="34" charset="0"/>
              </a:rPr>
              <a:t>Your resource center….</a:t>
            </a:r>
          </a:p>
        </p:txBody>
      </p:sp>
      <p:graphicFrame>
        <p:nvGraphicFramePr>
          <p:cNvPr id="6" name="Table 5"/>
          <p:cNvGraphicFramePr>
            <a:graphicFrameLocks noGrp="1"/>
          </p:cNvGraphicFramePr>
          <p:nvPr>
            <p:extLst>
              <p:ext uri="{D42A27DB-BD31-4B8C-83A1-F6EECF244321}">
                <p14:modId xmlns:p14="http://schemas.microsoft.com/office/powerpoint/2010/main" val="2040294241"/>
              </p:ext>
            </p:extLst>
          </p:nvPr>
        </p:nvGraphicFramePr>
        <p:xfrm>
          <a:off x="639872" y="938134"/>
          <a:ext cx="10583094" cy="5203032"/>
        </p:xfrm>
        <a:graphic>
          <a:graphicData uri="http://schemas.openxmlformats.org/drawingml/2006/table">
            <a:tbl>
              <a:tblPr firstRow="1" bandRow="1">
                <a:tableStyleId>{B301B821-A1FF-4177-AEE7-76D212191A09}</a:tableStyleId>
              </a:tblPr>
              <a:tblGrid>
                <a:gridCol w="4285230">
                  <a:extLst>
                    <a:ext uri="{9D8B030D-6E8A-4147-A177-3AD203B41FA5}">
                      <a16:colId xmlns:a16="http://schemas.microsoft.com/office/drawing/2014/main" val="20000"/>
                    </a:ext>
                  </a:extLst>
                </a:gridCol>
                <a:gridCol w="6297864">
                  <a:extLst>
                    <a:ext uri="{9D8B030D-6E8A-4147-A177-3AD203B41FA5}">
                      <a16:colId xmlns:a16="http://schemas.microsoft.com/office/drawing/2014/main" val="20001"/>
                    </a:ext>
                  </a:extLst>
                </a:gridCol>
              </a:tblGrid>
              <a:tr h="303890">
                <a:tc>
                  <a:txBody>
                    <a:bodyPr/>
                    <a:lstStyle/>
                    <a:p>
                      <a:r>
                        <a:rPr lang="en-US" sz="1500" dirty="0"/>
                        <a:t>Program</a:t>
                      </a:r>
                    </a:p>
                  </a:txBody>
                  <a:tcPr marL="87079" marR="87079" marT="43524" marB="43524">
                    <a:solidFill>
                      <a:schemeClr val="accent3"/>
                    </a:solidFill>
                  </a:tcPr>
                </a:tc>
                <a:tc>
                  <a:txBody>
                    <a:bodyPr/>
                    <a:lstStyle/>
                    <a:p>
                      <a:r>
                        <a:rPr lang="en-US" sz="1500" dirty="0"/>
                        <a:t>Contact</a:t>
                      </a:r>
                    </a:p>
                  </a:txBody>
                  <a:tcPr marL="87079" marR="87079" marT="43524" marB="43524">
                    <a:solidFill>
                      <a:schemeClr val="accent3"/>
                    </a:solidFill>
                  </a:tcPr>
                </a:tc>
                <a:extLst>
                  <a:ext uri="{0D108BD9-81ED-4DB2-BD59-A6C34878D82A}">
                    <a16:rowId xmlns:a16="http://schemas.microsoft.com/office/drawing/2014/main" val="10000"/>
                  </a:ext>
                </a:extLst>
              </a:tr>
              <a:tr h="245201">
                <a:tc>
                  <a:txBody>
                    <a:bodyPr/>
                    <a:lstStyle/>
                    <a:p>
                      <a:r>
                        <a:rPr lang="en-US" sz="1100" b="1" kern="1200" dirty="0" smtClean="0">
                          <a:solidFill>
                            <a:schemeClr val="accent1"/>
                          </a:solidFill>
                          <a:effectLst/>
                        </a:rPr>
                        <a:t>LG Health Policies</a:t>
                      </a:r>
                      <a:r>
                        <a:rPr lang="en-US" sz="1100" b="1" kern="1200" dirty="0">
                          <a:solidFill>
                            <a:schemeClr val="accent1"/>
                          </a:solidFill>
                          <a:effectLst/>
                        </a:rPr>
                        <a:t>	</a:t>
                      </a:r>
                      <a:endParaRPr lang="en-US" sz="1100" b="1" dirty="0">
                        <a:solidFill>
                          <a:schemeClr val="accent1"/>
                        </a:solidFill>
                      </a:endParaRPr>
                    </a:p>
                  </a:txBody>
                  <a:tcPr marL="87079" marR="87079" marT="43524" marB="43524">
                    <a:noFill/>
                  </a:tcPr>
                </a:tc>
                <a:tc>
                  <a:txBody>
                    <a:bodyPr/>
                    <a:lstStyle/>
                    <a:p>
                      <a:r>
                        <a:rPr lang="en-US" sz="1100" kern="1200" dirty="0" smtClean="0">
                          <a:effectLst/>
                        </a:rPr>
                        <a:t>Visit Policy Center on </a:t>
                      </a:r>
                      <a:r>
                        <a:rPr lang="en-US" sz="1100" kern="1200" dirty="0" err="1" smtClean="0">
                          <a:effectLst/>
                        </a:rPr>
                        <a:t>Starnet</a:t>
                      </a:r>
                      <a:endParaRPr lang="en-US" sz="1100" dirty="0"/>
                    </a:p>
                  </a:txBody>
                  <a:tcPr marL="87079" marR="87079" marT="43524" marB="43524">
                    <a:noFill/>
                  </a:tcPr>
                </a:tc>
                <a:extLst>
                  <a:ext uri="{0D108BD9-81ED-4DB2-BD59-A6C34878D82A}">
                    <a16:rowId xmlns:a16="http://schemas.microsoft.com/office/drawing/2014/main" val="10001"/>
                  </a:ext>
                </a:extLst>
              </a:tr>
              <a:tr h="729388">
                <a:tc>
                  <a:txBody>
                    <a:bodyPr/>
                    <a:lstStyle/>
                    <a:p>
                      <a:r>
                        <a:rPr lang="en-US" sz="1100" b="1" kern="1200" dirty="0">
                          <a:solidFill>
                            <a:schemeClr val="accent1"/>
                          </a:solidFill>
                          <a:effectLst/>
                        </a:rPr>
                        <a:t>Leaves of Absence</a:t>
                      </a:r>
                      <a:endParaRPr lang="en-US" sz="1100" b="1" dirty="0">
                        <a:solidFill>
                          <a:schemeClr val="accent1"/>
                        </a:solidFill>
                      </a:endParaRPr>
                    </a:p>
                  </a:txBody>
                  <a:tcPr marL="87079" marR="87079" marT="43524" marB="43524">
                    <a:noFill/>
                  </a:tcPr>
                </a:tc>
                <a:tc>
                  <a:txBody>
                    <a:bodyPr/>
                    <a:lstStyle/>
                    <a:p>
                      <a:r>
                        <a:rPr lang="en-US" sz="1100" kern="1200" dirty="0" smtClean="0">
                          <a:effectLst/>
                        </a:rPr>
                        <a:t>Carol McCall</a:t>
                      </a:r>
                      <a:endParaRPr lang="en-US" sz="1100" kern="1200" dirty="0">
                        <a:effectLst/>
                      </a:endParaRPr>
                    </a:p>
                    <a:p>
                      <a:r>
                        <a:rPr lang="en-US" sz="1100" kern="1200" dirty="0" smtClean="0">
                          <a:effectLst/>
                        </a:rPr>
                        <a:t>Leave Administrator</a:t>
                      </a:r>
                      <a:endParaRPr lang="en-US" sz="1100" kern="1200" dirty="0">
                        <a:effectLst/>
                      </a:endParaRPr>
                    </a:p>
                    <a:p>
                      <a:r>
                        <a:rPr lang="en-US" sz="1100" u="none" strike="noStrike" kern="1200" dirty="0" smtClean="0">
                          <a:effectLst/>
                          <a:hlinkClick r:id="rId2"/>
                        </a:rPr>
                        <a:t>Carol.McCall@pennmedicine.upenn.edu</a:t>
                      </a:r>
                      <a:r>
                        <a:rPr lang="en-US" sz="1100" u="none" strike="noStrike" kern="1200" dirty="0" smtClean="0">
                          <a:effectLst/>
                        </a:rPr>
                        <a:t> </a:t>
                      </a:r>
                      <a:endParaRPr lang="en-US" sz="1100" kern="1200" dirty="0">
                        <a:effectLst/>
                      </a:endParaRPr>
                    </a:p>
                    <a:p>
                      <a:r>
                        <a:rPr lang="en-US" sz="1100" kern="1200" dirty="0" smtClean="0">
                          <a:effectLst/>
                        </a:rPr>
                        <a:t>1-717-544-4105</a:t>
                      </a:r>
                      <a:endParaRPr lang="en-US" sz="1100" dirty="0"/>
                    </a:p>
                  </a:txBody>
                  <a:tcPr marL="87079" marR="87079" marT="43524" marB="43524">
                    <a:noFill/>
                  </a:tcPr>
                </a:tc>
                <a:extLst>
                  <a:ext uri="{0D108BD9-81ED-4DB2-BD59-A6C34878D82A}">
                    <a16:rowId xmlns:a16="http://schemas.microsoft.com/office/drawing/2014/main" val="10002"/>
                  </a:ext>
                </a:extLst>
              </a:tr>
              <a:tr h="72938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kern="1200" dirty="0">
                          <a:solidFill>
                            <a:schemeClr val="accent1"/>
                          </a:solidFill>
                          <a:effectLst/>
                        </a:rPr>
                        <a:t>Health </a:t>
                      </a:r>
                      <a:r>
                        <a:rPr lang="en-US" sz="1100" b="1" kern="1200" dirty="0" smtClean="0">
                          <a:solidFill>
                            <a:schemeClr val="accent1"/>
                          </a:solidFill>
                          <a:effectLst/>
                        </a:rPr>
                        <a:t>Insurance and Special Delivery Program</a:t>
                      </a:r>
                      <a:r>
                        <a:rPr lang="en-US" sz="1100" b="1" kern="1200" dirty="0">
                          <a:solidFill>
                            <a:schemeClr val="accent1"/>
                          </a:solidFill>
                          <a:effectLst/>
                        </a:rPr>
                        <a:t>	</a:t>
                      </a:r>
                      <a:endParaRPr lang="en-US" sz="1100" b="1" dirty="0">
                        <a:solidFill>
                          <a:schemeClr val="accent1"/>
                        </a:solidFill>
                      </a:endParaRPr>
                    </a:p>
                  </a:txBody>
                  <a:tcPr marL="87079" marR="87079" marT="43524" marB="43524">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kern="1200" dirty="0" smtClean="0">
                          <a:effectLst/>
                        </a:rPr>
                        <a:t>Trustmark </a:t>
                      </a:r>
                      <a:endParaRPr lang="en-US" sz="1100" kern="1200" dirty="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100" u="none" strike="noStrike" kern="1200" dirty="0" smtClean="0">
                          <a:effectLst/>
                          <a:hlinkClick r:id="rId3"/>
                        </a:rPr>
                        <a:t>www.mytrustmarkbenefits.com</a:t>
                      </a:r>
                      <a:r>
                        <a:rPr lang="en-US" sz="1100" u="none" strike="noStrike" kern="1200" dirty="0" smtClean="0">
                          <a:effectLst/>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100" kern="1200" dirty="0" smtClean="0">
                          <a:effectLst/>
                        </a:rPr>
                        <a:t>1-877-848-9997 (Insurance Benefits)</a:t>
                      </a:r>
                    </a:p>
                    <a:p>
                      <a:pPr marL="0" marR="0" indent="0" algn="l" defTabSz="457200" rtl="0" eaLnBrk="1" fontAlgn="auto" latinLnBrk="0" hangingPunct="1">
                        <a:lnSpc>
                          <a:spcPct val="100000"/>
                        </a:lnSpc>
                        <a:spcBef>
                          <a:spcPts val="0"/>
                        </a:spcBef>
                        <a:spcAft>
                          <a:spcPts val="0"/>
                        </a:spcAft>
                        <a:buClrTx/>
                        <a:buSzTx/>
                        <a:buFontTx/>
                        <a:buNone/>
                        <a:tabLst/>
                        <a:defRPr/>
                      </a:pPr>
                      <a:r>
                        <a:rPr lang="en-US" sz="1100" kern="1200" dirty="0" smtClean="0">
                          <a:effectLst/>
                        </a:rPr>
                        <a:t>1-888-785-2229 (Special Delivery)</a:t>
                      </a:r>
                      <a:endParaRPr lang="en-US" sz="1100" dirty="0"/>
                    </a:p>
                  </a:txBody>
                  <a:tcPr marL="87079" marR="87079" marT="43524" marB="43524">
                    <a:noFill/>
                  </a:tcPr>
                </a:tc>
                <a:extLst>
                  <a:ext uri="{0D108BD9-81ED-4DB2-BD59-A6C34878D82A}">
                    <a16:rowId xmlns:a16="http://schemas.microsoft.com/office/drawing/2014/main" val="10003"/>
                  </a:ext>
                </a:extLst>
              </a:tr>
              <a:tr h="567992">
                <a:tc>
                  <a:txBody>
                    <a:bodyPr/>
                    <a:lstStyle/>
                    <a:p>
                      <a:r>
                        <a:rPr lang="en-US" sz="1100" b="1" kern="1200" dirty="0" err="1" smtClean="0">
                          <a:solidFill>
                            <a:schemeClr val="accent1"/>
                          </a:solidFill>
                          <a:effectLst/>
                        </a:rPr>
                        <a:t>Chesterbrook</a:t>
                      </a:r>
                      <a:r>
                        <a:rPr lang="en-US" sz="1100" b="1" kern="1200" dirty="0" smtClean="0">
                          <a:solidFill>
                            <a:schemeClr val="accent1"/>
                          </a:solidFill>
                          <a:effectLst/>
                        </a:rPr>
                        <a:t> Academy at</a:t>
                      </a:r>
                      <a:r>
                        <a:rPr lang="en-US" sz="1100" b="1" kern="1200" baseline="0" dirty="0" smtClean="0">
                          <a:solidFill>
                            <a:schemeClr val="accent1"/>
                          </a:solidFill>
                          <a:effectLst/>
                        </a:rPr>
                        <a:t> College Hill</a:t>
                      </a:r>
                      <a:r>
                        <a:rPr lang="en-US" sz="1100" b="1" kern="1200" dirty="0">
                          <a:solidFill>
                            <a:schemeClr val="accent1"/>
                          </a:solidFill>
                          <a:effectLst/>
                        </a:rPr>
                        <a:t>	</a:t>
                      </a:r>
                      <a:endParaRPr lang="en-US" sz="1100" b="1" dirty="0">
                        <a:solidFill>
                          <a:schemeClr val="accent1"/>
                        </a:solidFill>
                      </a:endParaRPr>
                    </a:p>
                  </a:txBody>
                  <a:tcPr marL="87079" marR="87079" marT="43524" marB="43524">
                    <a:noFill/>
                  </a:tcPr>
                </a:tc>
                <a:tc>
                  <a:txBody>
                    <a:bodyPr/>
                    <a:lstStyle/>
                    <a:p>
                      <a:r>
                        <a:rPr lang="en-US" sz="1100" kern="1200" dirty="0" err="1" smtClean="0">
                          <a:effectLst/>
                        </a:rPr>
                        <a:t>Chesterbrook</a:t>
                      </a:r>
                      <a:r>
                        <a:rPr lang="en-US" sz="1100" kern="1200" dirty="0" smtClean="0">
                          <a:effectLst/>
                        </a:rPr>
                        <a:t> Academy</a:t>
                      </a:r>
                      <a:endParaRPr lang="en-US" sz="1100" kern="1200" dirty="0">
                        <a:effectLst/>
                      </a:endParaRPr>
                    </a:p>
                    <a:p>
                      <a:r>
                        <a:rPr lang="en-US" sz="1100" u="none" strike="noStrike" kern="1200" dirty="0" smtClean="0">
                          <a:effectLst/>
                        </a:rPr>
                        <a:t>1-877-959-4183</a:t>
                      </a:r>
                      <a:endParaRPr lang="en-US" sz="1100" kern="1200" dirty="0">
                        <a:effectLst/>
                      </a:endParaRPr>
                    </a:p>
                    <a:p>
                      <a:r>
                        <a:rPr lang="en-US" sz="1100" kern="1200" dirty="0" smtClean="0">
                          <a:effectLst/>
                        </a:rPr>
                        <a:t>(M-F 6a-6p)</a:t>
                      </a:r>
                      <a:endParaRPr lang="en-US" sz="1100" dirty="0"/>
                    </a:p>
                  </a:txBody>
                  <a:tcPr marL="87079" marR="87079" marT="43524" marB="43524">
                    <a:noFill/>
                  </a:tcPr>
                </a:tc>
                <a:extLst>
                  <a:ext uri="{0D108BD9-81ED-4DB2-BD59-A6C34878D82A}">
                    <a16:rowId xmlns:a16="http://schemas.microsoft.com/office/drawing/2014/main" val="10005"/>
                  </a:ext>
                </a:extLst>
              </a:tr>
              <a:tr h="567992">
                <a:tc>
                  <a:txBody>
                    <a:bodyPr/>
                    <a:lstStyle/>
                    <a:p>
                      <a:r>
                        <a:rPr lang="en-US" sz="1100" b="1" kern="1200" dirty="0">
                          <a:solidFill>
                            <a:schemeClr val="accent1"/>
                          </a:solidFill>
                          <a:effectLst/>
                        </a:rPr>
                        <a:t>Child and Family Care Benefits	</a:t>
                      </a:r>
                      <a:endParaRPr lang="en-US" sz="1100" b="1" kern="1200" dirty="0">
                        <a:solidFill>
                          <a:schemeClr val="accent1"/>
                        </a:solidFill>
                        <a:effectLst/>
                        <a:latin typeface="+mn-lt"/>
                        <a:ea typeface="+mn-ea"/>
                        <a:cs typeface="+mn-cs"/>
                      </a:endParaRPr>
                    </a:p>
                  </a:txBody>
                  <a:tcPr marL="87079" marR="87079" marT="43524" marB="43524">
                    <a:noFill/>
                  </a:tcPr>
                </a:tc>
                <a:tc>
                  <a:txBody>
                    <a:bodyPr/>
                    <a:lstStyle/>
                    <a:p>
                      <a:r>
                        <a:rPr lang="en-US" sz="1100" kern="1200" dirty="0" smtClean="0">
                          <a:effectLst/>
                        </a:rPr>
                        <a:t>Care.com Membership</a:t>
                      </a:r>
                      <a:endParaRPr lang="en-US" sz="1100" kern="1200" dirty="0">
                        <a:effectLst/>
                      </a:endParaRPr>
                    </a:p>
                    <a:p>
                      <a:r>
                        <a:rPr lang="en-US" sz="1100" u="none" strike="noStrike" kern="1200" dirty="0" smtClean="0">
                          <a:effectLst/>
                          <a:hlinkClick r:id="rId4" action="ppaction://hlinkfile"/>
                        </a:rPr>
                        <a:t>Lghealth.care.com</a:t>
                      </a:r>
                      <a:endParaRPr lang="en-US" sz="1100" u="none" strike="noStrike" kern="1200" dirty="0" smtClean="0">
                        <a:effectLst/>
                      </a:endParaRPr>
                    </a:p>
                    <a:p>
                      <a:r>
                        <a:rPr lang="en-US" sz="1100" u="none" strike="noStrike" kern="1200" dirty="0" smtClean="0">
                          <a:effectLst/>
                        </a:rPr>
                        <a:t>Your dependent</a:t>
                      </a:r>
                      <a:r>
                        <a:rPr lang="en-US" sz="1100" u="none" strike="noStrike" kern="1200" baseline="0" dirty="0" smtClean="0">
                          <a:effectLst/>
                        </a:rPr>
                        <a:t> must be in Workday and under 13 years of age.</a:t>
                      </a:r>
                      <a:endParaRPr lang="en-US" sz="1100" dirty="0"/>
                    </a:p>
                  </a:txBody>
                  <a:tcPr marL="87079" marR="87079" marT="43524" marB="43524">
                    <a:noFill/>
                  </a:tcPr>
                </a:tc>
                <a:extLst>
                  <a:ext uri="{0D108BD9-81ED-4DB2-BD59-A6C34878D82A}">
                    <a16:rowId xmlns:a16="http://schemas.microsoft.com/office/drawing/2014/main" val="10006"/>
                  </a:ext>
                </a:extLst>
              </a:tr>
              <a:tr h="567992">
                <a:tc>
                  <a:txBody>
                    <a:bodyPr/>
                    <a:lstStyle/>
                    <a:p>
                      <a:r>
                        <a:rPr lang="en-US" sz="1100" b="1" kern="1200" dirty="0" smtClean="0">
                          <a:solidFill>
                            <a:schemeClr val="accent1"/>
                          </a:solidFill>
                          <a:effectLst/>
                          <a:latin typeface="+mn-lt"/>
                          <a:ea typeface="+mn-ea"/>
                          <a:cs typeface="+mn-cs"/>
                        </a:rPr>
                        <a:t>Convenience Pharmacy at Lancaster General Hospital</a:t>
                      </a:r>
                      <a:endParaRPr lang="en-US" sz="1100" b="1" kern="1200" dirty="0">
                        <a:solidFill>
                          <a:schemeClr val="accent1"/>
                        </a:solidFill>
                        <a:effectLst/>
                        <a:latin typeface="+mn-lt"/>
                        <a:ea typeface="+mn-ea"/>
                        <a:cs typeface="+mn-cs"/>
                      </a:endParaRPr>
                    </a:p>
                  </a:txBody>
                  <a:tcPr marL="87079" marR="87079" marT="43524" marB="43524">
                    <a:noFill/>
                  </a:tcPr>
                </a:tc>
                <a:tc>
                  <a:txBody>
                    <a:bodyPr/>
                    <a:lstStyle/>
                    <a:p>
                      <a:r>
                        <a:rPr lang="en-US" sz="1100" dirty="0" smtClean="0"/>
                        <a:t>555 N Duke St. Lancaster, PA 17602</a:t>
                      </a:r>
                    </a:p>
                    <a:p>
                      <a:r>
                        <a:rPr lang="en-US" sz="1100" dirty="0" smtClean="0"/>
                        <a:t>Hours: 7am-6pm (M-F) 9am-3pm</a:t>
                      </a:r>
                      <a:r>
                        <a:rPr lang="en-US" sz="1100" baseline="0" dirty="0" smtClean="0"/>
                        <a:t> (Sat) Closed Sunday &amp; Holidays</a:t>
                      </a:r>
                    </a:p>
                    <a:p>
                      <a:r>
                        <a:rPr lang="en-US" sz="1100" baseline="0" dirty="0" smtClean="0"/>
                        <a:t>1-717-544-5929</a:t>
                      </a:r>
                      <a:endParaRPr lang="en-US" sz="1100" dirty="0"/>
                    </a:p>
                  </a:txBody>
                  <a:tcPr marL="87079" marR="87079" marT="43524" marB="43524">
                    <a:noFill/>
                  </a:tcPr>
                </a:tc>
                <a:extLst>
                  <a:ext uri="{0D108BD9-81ED-4DB2-BD59-A6C34878D82A}">
                    <a16:rowId xmlns:a16="http://schemas.microsoft.com/office/drawing/2014/main" val="414509709"/>
                  </a:ext>
                </a:extLst>
              </a:tr>
              <a:tr h="5679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accent1"/>
                          </a:solidFill>
                          <a:effectLst/>
                          <a:latin typeface="+mn-lt"/>
                          <a:ea typeface="+mn-ea"/>
                          <a:cs typeface="+mn-cs"/>
                        </a:rPr>
                        <a:t>Convenience Pharmacy at Suburban Outpatient</a:t>
                      </a:r>
                      <a:r>
                        <a:rPr lang="en-US" sz="1100" b="1" kern="1200" baseline="0" dirty="0" smtClean="0">
                          <a:solidFill>
                            <a:schemeClr val="accent1"/>
                          </a:solidFill>
                          <a:effectLst/>
                          <a:latin typeface="+mn-lt"/>
                          <a:ea typeface="+mn-ea"/>
                          <a:cs typeface="+mn-cs"/>
                        </a:rPr>
                        <a:t> Pavilion</a:t>
                      </a:r>
                      <a:endParaRPr lang="en-US" sz="1100" b="1" kern="1200" dirty="0" smtClean="0">
                        <a:solidFill>
                          <a:schemeClr val="accent1"/>
                        </a:solidFill>
                        <a:effectLst/>
                        <a:latin typeface="+mn-lt"/>
                        <a:ea typeface="+mn-ea"/>
                        <a:cs typeface="+mn-cs"/>
                      </a:endParaRPr>
                    </a:p>
                    <a:p>
                      <a:endParaRPr lang="en-US" sz="1100" b="1" kern="1200" dirty="0">
                        <a:solidFill>
                          <a:schemeClr val="accent1"/>
                        </a:solidFill>
                        <a:effectLst/>
                        <a:latin typeface="+mn-lt"/>
                        <a:ea typeface="+mn-ea"/>
                        <a:cs typeface="+mn-cs"/>
                      </a:endParaRPr>
                    </a:p>
                  </a:txBody>
                  <a:tcPr marL="87079" marR="87079" marT="43524" marB="43524">
                    <a:noFill/>
                  </a:tcPr>
                </a:tc>
                <a:tc>
                  <a:txBody>
                    <a:bodyPr/>
                    <a:lstStyle/>
                    <a:p>
                      <a:r>
                        <a:rPr lang="en-US" sz="1100" dirty="0" smtClean="0"/>
                        <a:t>2100 Harrisburg Pike,</a:t>
                      </a:r>
                      <a:r>
                        <a:rPr lang="en-US" sz="1100" baseline="0" dirty="0" smtClean="0"/>
                        <a:t> Lancaster, PA 17601</a:t>
                      </a:r>
                      <a:endParaRPr lang="en-US" sz="1100" dirty="0" smtClean="0"/>
                    </a:p>
                    <a:p>
                      <a:r>
                        <a:rPr lang="en-US" sz="1100" dirty="0" smtClean="0"/>
                        <a:t>Hours: 8:30am-5pm (M-F) </a:t>
                      </a:r>
                      <a:r>
                        <a:rPr lang="en-US" sz="1100" baseline="0" dirty="0" smtClean="0"/>
                        <a:t>Closed Saturday, Sunday &amp; Holidays</a:t>
                      </a:r>
                    </a:p>
                    <a:p>
                      <a:r>
                        <a:rPr lang="en-US" sz="1100" baseline="0" dirty="0" smtClean="0"/>
                        <a:t>1-717-544-3154</a:t>
                      </a:r>
                      <a:endParaRPr lang="en-US" sz="1100" dirty="0"/>
                    </a:p>
                  </a:txBody>
                  <a:tcPr marL="87079" marR="87079" marT="43524" marB="43524">
                    <a:noFill/>
                  </a:tcPr>
                </a:tc>
                <a:extLst>
                  <a:ext uri="{0D108BD9-81ED-4DB2-BD59-A6C34878D82A}">
                    <a16:rowId xmlns:a16="http://schemas.microsoft.com/office/drawing/2014/main" val="2055380729"/>
                  </a:ext>
                </a:extLst>
              </a:tr>
              <a:tr h="729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accent1"/>
                          </a:solidFill>
                          <a:effectLst/>
                          <a:latin typeface="+mn-lt"/>
                          <a:ea typeface="+mn-ea"/>
                          <a:cs typeface="+mn-cs"/>
                        </a:rPr>
                        <a:t>Convenience Pharmacy at </a:t>
                      </a:r>
                      <a:r>
                        <a:rPr lang="en-US" sz="1100" b="1" kern="1200" dirty="0" err="1" smtClean="0">
                          <a:solidFill>
                            <a:schemeClr val="accent1"/>
                          </a:solidFill>
                          <a:effectLst/>
                          <a:latin typeface="+mn-lt"/>
                          <a:ea typeface="+mn-ea"/>
                          <a:cs typeface="+mn-cs"/>
                        </a:rPr>
                        <a:t>Kissel</a:t>
                      </a:r>
                      <a:r>
                        <a:rPr lang="en-US" sz="1100" b="1" kern="1200" dirty="0" smtClean="0">
                          <a:solidFill>
                            <a:schemeClr val="accent1"/>
                          </a:solidFill>
                          <a:effectLst/>
                          <a:latin typeface="+mn-lt"/>
                          <a:ea typeface="+mn-ea"/>
                          <a:cs typeface="+mn-cs"/>
                        </a:rPr>
                        <a:t> Hill</a:t>
                      </a:r>
                    </a:p>
                    <a:p>
                      <a:endParaRPr lang="en-US" sz="1100" b="1" kern="1200" dirty="0">
                        <a:solidFill>
                          <a:schemeClr val="accent1"/>
                        </a:solidFill>
                        <a:effectLst/>
                        <a:latin typeface="+mn-lt"/>
                        <a:ea typeface="+mn-ea"/>
                        <a:cs typeface="+mn-cs"/>
                      </a:endParaRPr>
                    </a:p>
                  </a:txBody>
                  <a:tcPr marL="87079" marR="87079" marT="43524" marB="43524">
                    <a:noFill/>
                  </a:tcPr>
                </a:tc>
                <a:tc>
                  <a:txBody>
                    <a:bodyPr/>
                    <a:lstStyle/>
                    <a:p>
                      <a:r>
                        <a:rPr lang="en-US" sz="1100" dirty="0" smtClean="0"/>
                        <a:t>51 Peters Rd, Lititz, PA 17543</a:t>
                      </a:r>
                    </a:p>
                    <a:p>
                      <a:r>
                        <a:rPr lang="en-US" sz="1100" dirty="0" smtClean="0"/>
                        <a:t>Hours: 8am-5:30pm (M-F) </a:t>
                      </a:r>
                      <a:r>
                        <a:rPr lang="en-US" sz="1100" baseline="0" dirty="0" smtClean="0"/>
                        <a:t>Closed Saturday, Sunday &amp; Holidays</a:t>
                      </a:r>
                    </a:p>
                    <a:p>
                      <a:r>
                        <a:rPr lang="en-US" sz="1100" baseline="0" dirty="0" smtClean="0"/>
                        <a:t>717-627-7689</a:t>
                      </a:r>
                      <a:endParaRPr lang="en-US" sz="1100" dirty="0" smtClean="0"/>
                    </a:p>
                    <a:p>
                      <a:endParaRPr lang="en-US" sz="1100" dirty="0"/>
                    </a:p>
                  </a:txBody>
                  <a:tcPr marL="87079" marR="87079" marT="43524" marB="43524">
                    <a:noFill/>
                  </a:tcPr>
                </a:tc>
                <a:extLst>
                  <a:ext uri="{0D108BD9-81ED-4DB2-BD59-A6C34878D82A}">
                    <a16:rowId xmlns:a16="http://schemas.microsoft.com/office/drawing/2014/main" val="2595273997"/>
                  </a:ext>
                </a:extLst>
              </a:tr>
            </a:tbl>
          </a:graphicData>
        </a:graphic>
      </p:graphicFrame>
    </p:spTree>
    <p:extLst>
      <p:ext uri="{BB962C8B-B14F-4D97-AF65-F5344CB8AC3E}">
        <p14:creationId xmlns:p14="http://schemas.microsoft.com/office/powerpoint/2010/main" val="3112774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 Additional Resources</a:t>
            </a:r>
          </a:p>
        </p:txBody>
      </p:sp>
      <p:graphicFrame>
        <p:nvGraphicFramePr>
          <p:cNvPr id="8" name="Table 7"/>
          <p:cNvGraphicFramePr>
            <a:graphicFrameLocks noGrp="1"/>
          </p:cNvGraphicFramePr>
          <p:nvPr>
            <p:extLst>
              <p:ext uri="{D42A27DB-BD31-4B8C-83A1-F6EECF244321}">
                <p14:modId xmlns:p14="http://schemas.microsoft.com/office/powerpoint/2010/main" val="3571834894"/>
              </p:ext>
            </p:extLst>
          </p:nvPr>
        </p:nvGraphicFramePr>
        <p:xfrm>
          <a:off x="605368" y="1058385"/>
          <a:ext cx="10194904" cy="4757560"/>
        </p:xfrm>
        <a:graphic>
          <a:graphicData uri="http://schemas.openxmlformats.org/drawingml/2006/table">
            <a:tbl>
              <a:tblPr firstRow="1" bandRow="1">
                <a:tableStyleId>{B301B821-A1FF-4177-AEE7-76D212191A09}</a:tableStyleId>
              </a:tblPr>
              <a:tblGrid>
                <a:gridCol w="4673998">
                  <a:extLst>
                    <a:ext uri="{9D8B030D-6E8A-4147-A177-3AD203B41FA5}">
                      <a16:colId xmlns:a16="http://schemas.microsoft.com/office/drawing/2014/main" val="20000"/>
                    </a:ext>
                  </a:extLst>
                </a:gridCol>
                <a:gridCol w="5520906">
                  <a:extLst>
                    <a:ext uri="{9D8B030D-6E8A-4147-A177-3AD203B41FA5}">
                      <a16:colId xmlns:a16="http://schemas.microsoft.com/office/drawing/2014/main" val="20001"/>
                    </a:ext>
                  </a:extLst>
                </a:gridCol>
              </a:tblGrid>
              <a:tr h="339036">
                <a:tc>
                  <a:txBody>
                    <a:bodyPr/>
                    <a:lstStyle/>
                    <a:p>
                      <a:r>
                        <a:rPr lang="en-US" sz="1500" dirty="0"/>
                        <a:t>Program</a:t>
                      </a:r>
                    </a:p>
                  </a:txBody>
                  <a:tcPr marL="87096" marR="87096" marT="43541" marB="43541">
                    <a:solidFill>
                      <a:schemeClr val="accent3"/>
                    </a:solidFill>
                  </a:tcPr>
                </a:tc>
                <a:tc>
                  <a:txBody>
                    <a:bodyPr/>
                    <a:lstStyle/>
                    <a:p>
                      <a:r>
                        <a:rPr lang="en-US" sz="1500" dirty="0"/>
                        <a:t>Contact</a:t>
                      </a:r>
                    </a:p>
                  </a:txBody>
                  <a:tcPr marL="87096" marR="87096" marT="43541" marB="43541">
                    <a:solidFill>
                      <a:schemeClr val="accent3"/>
                    </a:solidFill>
                  </a:tcPr>
                </a:tc>
                <a:extLst>
                  <a:ext uri="{0D108BD9-81ED-4DB2-BD59-A6C34878D82A}">
                    <a16:rowId xmlns:a16="http://schemas.microsoft.com/office/drawing/2014/main" val="10000"/>
                  </a:ext>
                </a:extLst>
              </a:tr>
              <a:tr h="449624">
                <a:tc>
                  <a:txBody>
                    <a:bodyPr/>
                    <a:lstStyle/>
                    <a:p>
                      <a:r>
                        <a:rPr lang="en-US" sz="1100" b="1" kern="1200" dirty="0" smtClean="0">
                          <a:solidFill>
                            <a:schemeClr val="accent1"/>
                          </a:solidFill>
                          <a:effectLst/>
                        </a:rPr>
                        <a:t>Supplemental Nutrition Assistance Program (SNAP)</a:t>
                      </a:r>
                      <a:endParaRPr lang="en-US" sz="1100" b="1" dirty="0">
                        <a:solidFill>
                          <a:schemeClr val="accent1"/>
                        </a:solidFill>
                      </a:endParaRPr>
                    </a:p>
                  </a:txBody>
                  <a:tcPr marL="87096" marR="87096" marT="43541" marB="43541">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1-800-221-5689</a:t>
                      </a:r>
                    </a:p>
                    <a:p>
                      <a:endParaRPr lang="en-US" sz="1100" dirty="0"/>
                    </a:p>
                  </a:txBody>
                  <a:tcPr marL="87096" marR="87096" marT="43541" marB="43541">
                    <a:noFill/>
                  </a:tcPr>
                </a:tc>
                <a:extLst>
                  <a:ext uri="{0D108BD9-81ED-4DB2-BD59-A6C34878D82A}">
                    <a16:rowId xmlns:a16="http://schemas.microsoft.com/office/drawing/2014/main" val="10001"/>
                  </a:ext>
                </a:extLst>
              </a:tr>
              <a:tr h="584818">
                <a:tc>
                  <a:txBody>
                    <a:bodyPr/>
                    <a:lstStyle/>
                    <a:p>
                      <a:r>
                        <a:rPr lang="en-US" sz="1100" b="1" kern="1200" dirty="0" smtClean="0">
                          <a:solidFill>
                            <a:schemeClr val="accent1"/>
                          </a:solidFill>
                          <a:effectLst/>
                        </a:rPr>
                        <a:t>Special Supplemental</a:t>
                      </a:r>
                      <a:r>
                        <a:rPr lang="en-US" sz="1100" b="1" kern="1200" baseline="0" dirty="0" smtClean="0">
                          <a:solidFill>
                            <a:schemeClr val="accent1"/>
                          </a:solidFill>
                          <a:effectLst/>
                        </a:rPr>
                        <a:t> Nutrition Program for Women, Infants and Children (</a:t>
                      </a:r>
                      <a:r>
                        <a:rPr lang="en-US" sz="1100" b="1" kern="1200" dirty="0" smtClean="0">
                          <a:solidFill>
                            <a:schemeClr val="accent1"/>
                          </a:solidFill>
                          <a:effectLst/>
                        </a:rPr>
                        <a:t>WIC)</a:t>
                      </a:r>
                      <a:endParaRPr lang="en-US" sz="1100" b="1" dirty="0">
                        <a:solidFill>
                          <a:schemeClr val="accent1"/>
                        </a:solidFill>
                      </a:endParaRPr>
                    </a:p>
                  </a:txBody>
                  <a:tcPr marL="87096" marR="87096" marT="43541" marB="43541">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1-800-221-5689</a:t>
                      </a:r>
                    </a:p>
                    <a:p>
                      <a:r>
                        <a:rPr lang="en-US" sz="1100" dirty="0" smtClean="0"/>
                        <a:t>Fact</a:t>
                      </a:r>
                      <a:r>
                        <a:rPr lang="en-US" sz="1100" baseline="0" dirty="0" smtClean="0"/>
                        <a:t> Sheet: </a:t>
                      </a:r>
                      <a:r>
                        <a:rPr lang="en-US" sz="1100" baseline="0" dirty="0" smtClean="0">
                          <a:hlinkClick r:id="rId2"/>
                        </a:rPr>
                        <a:t>https://fns-prod.azureedge.net/sites/default/files/wic/wic-fact-sheet.pdf</a:t>
                      </a:r>
                      <a:r>
                        <a:rPr lang="en-US" sz="1100" baseline="0" dirty="0" smtClean="0"/>
                        <a:t> </a:t>
                      </a:r>
                      <a:endParaRPr lang="en-US" sz="1100" dirty="0"/>
                    </a:p>
                  </a:txBody>
                  <a:tcPr marL="87096" marR="87096" marT="43541" marB="43541">
                    <a:noFill/>
                  </a:tcPr>
                </a:tc>
                <a:extLst>
                  <a:ext uri="{0D108BD9-81ED-4DB2-BD59-A6C34878D82A}">
                    <a16:rowId xmlns:a16="http://schemas.microsoft.com/office/drawing/2014/main" val="10002"/>
                  </a:ext>
                </a:extLst>
              </a:tr>
              <a:tr h="4496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accent1"/>
                          </a:solidFill>
                          <a:effectLst/>
                        </a:rPr>
                        <a:t>Child Care Information</a:t>
                      </a:r>
                      <a:r>
                        <a:rPr lang="en-US" sz="1100" b="1" kern="1200" baseline="0" dirty="0" smtClean="0">
                          <a:solidFill>
                            <a:schemeClr val="accent1"/>
                          </a:solidFill>
                          <a:effectLst/>
                        </a:rPr>
                        <a:t> Services (CCIS)</a:t>
                      </a:r>
                      <a:endParaRPr lang="en-US" sz="1100" b="1" dirty="0">
                        <a:solidFill>
                          <a:schemeClr val="accent1"/>
                        </a:solidFill>
                      </a:endParaRPr>
                    </a:p>
                  </a:txBody>
                  <a:tcPr marL="87096" marR="87096" marT="43541" marB="43541">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dirty="0" smtClean="0"/>
                        <a:t>1-717-393-4004</a:t>
                      </a:r>
                      <a:endParaRPr lang="en-US" sz="1100" dirty="0"/>
                    </a:p>
                  </a:txBody>
                  <a:tcPr marL="87096" marR="87096" marT="43541" marB="43541">
                    <a:noFill/>
                  </a:tcPr>
                </a:tc>
                <a:extLst>
                  <a:ext uri="{0D108BD9-81ED-4DB2-BD59-A6C34878D82A}">
                    <a16:rowId xmlns:a16="http://schemas.microsoft.com/office/drawing/2014/main" val="10003"/>
                  </a:ext>
                </a:extLst>
              </a:tr>
              <a:tr h="584818">
                <a:tc>
                  <a:txBody>
                    <a:bodyPr/>
                    <a:lstStyle/>
                    <a:p>
                      <a:r>
                        <a:rPr lang="en-US" sz="1100" b="1" kern="1200" dirty="0" smtClean="0">
                          <a:solidFill>
                            <a:schemeClr val="accent1"/>
                          </a:solidFill>
                          <a:effectLst/>
                        </a:rPr>
                        <a:t>Quest EAP</a:t>
                      </a:r>
                      <a:endParaRPr lang="en-US" sz="1100" b="1" kern="1200" dirty="0">
                        <a:solidFill>
                          <a:schemeClr val="accent1"/>
                        </a:solidFill>
                        <a:effectLst/>
                      </a:endParaRPr>
                    </a:p>
                    <a:p>
                      <a:r>
                        <a:rPr lang="en-US" sz="1100" b="1" kern="1200" dirty="0">
                          <a:solidFill>
                            <a:schemeClr val="accent1"/>
                          </a:solidFill>
                          <a:effectLst/>
                        </a:rPr>
                        <a:t/>
                      </a:r>
                      <a:br>
                        <a:rPr lang="en-US" sz="1100" b="1" kern="1200" dirty="0">
                          <a:solidFill>
                            <a:schemeClr val="accent1"/>
                          </a:solidFill>
                          <a:effectLst/>
                        </a:rPr>
                      </a:br>
                      <a:endParaRPr lang="en-US" sz="1100" b="1" dirty="0">
                        <a:solidFill>
                          <a:schemeClr val="accent1"/>
                        </a:solidFill>
                      </a:endParaRPr>
                    </a:p>
                  </a:txBody>
                  <a:tcPr marL="87096" marR="87096" marT="43541" marB="43541">
                    <a:noFill/>
                  </a:tcPr>
                </a:tc>
                <a:tc>
                  <a:txBody>
                    <a:bodyPr/>
                    <a:lstStyle/>
                    <a:p>
                      <a:r>
                        <a:rPr lang="en-US" sz="1100" kern="1200" dirty="0" smtClean="0">
                          <a:effectLst/>
                        </a:rPr>
                        <a:t>Quest EAP</a:t>
                      </a:r>
                    </a:p>
                    <a:p>
                      <a:r>
                        <a:rPr lang="en-US" sz="1100" kern="1200" dirty="0" smtClean="0">
                          <a:effectLst/>
                        </a:rPr>
                        <a:t>1-800-364-6352</a:t>
                      </a:r>
                      <a:endParaRPr lang="en-US" sz="1100" kern="1200" dirty="0">
                        <a:effectLst/>
                      </a:endParaRPr>
                    </a:p>
                  </a:txBody>
                  <a:tcPr marL="87096" marR="87096" marT="43541" marB="43541">
                    <a:noFill/>
                  </a:tcPr>
                </a:tc>
                <a:extLst>
                  <a:ext uri="{0D108BD9-81ED-4DB2-BD59-A6C34878D82A}">
                    <a16:rowId xmlns:a16="http://schemas.microsoft.com/office/drawing/2014/main" val="10004"/>
                  </a:ext>
                </a:extLst>
              </a:tr>
              <a:tr h="584818">
                <a:tc>
                  <a:txBody>
                    <a:bodyPr/>
                    <a:lstStyle/>
                    <a:p>
                      <a:r>
                        <a:rPr lang="en-US" sz="1100" b="1" kern="1200" dirty="0" smtClean="0">
                          <a:solidFill>
                            <a:schemeClr val="accent1"/>
                          </a:solidFill>
                          <a:effectLst/>
                        </a:rPr>
                        <a:t>United Way </a:t>
                      </a:r>
                      <a:endParaRPr lang="en-US" sz="1100" b="1" dirty="0">
                        <a:solidFill>
                          <a:schemeClr val="accent1"/>
                        </a:solidFill>
                      </a:endParaRPr>
                    </a:p>
                  </a:txBody>
                  <a:tcPr marL="87096" marR="87096" marT="43541" marB="43541">
                    <a:noFill/>
                  </a:tcPr>
                </a:tc>
                <a:tc>
                  <a:txBody>
                    <a:bodyPr/>
                    <a:lstStyle/>
                    <a:p>
                      <a:r>
                        <a:rPr lang="en-US" sz="1100" dirty="0" smtClean="0"/>
                        <a:t>1910 Harrington Drive,</a:t>
                      </a:r>
                      <a:r>
                        <a:rPr lang="en-US" sz="1100" baseline="0" dirty="0" smtClean="0"/>
                        <a:t> </a:t>
                      </a:r>
                      <a:r>
                        <a:rPr lang="en-US" sz="1100" dirty="0" smtClean="0"/>
                        <a:t>Suite A, Lancaster PA 17601</a:t>
                      </a:r>
                    </a:p>
                    <a:p>
                      <a:r>
                        <a:rPr lang="en-US" sz="1100" dirty="0" smtClean="0"/>
                        <a:t>1-717-394-0731</a:t>
                      </a:r>
                    </a:p>
                    <a:p>
                      <a:endParaRPr lang="en-US" sz="1100" dirty="0"/>
                    </a:p>
                  </a:txBody>
                  <a:tcPr marL="87096" marR="87096" marT="43541" marB="43541">
                    <a:noFill/>
                  </a:tcPr>
                </a:tc>
                <a:extLst>
                  <a:ext uri="{0D108BD9-81ED-4DB2-BD59-A6C34878D82A}">
                    <a16:rowId xmlns:a16="http://schemas.microsoft.com/office/drawing/2014/main" val="10005"/>
                  </a:ext>
                </a:extLst>
              </a:tr>
              <a:tr h="584818">
                <a:tc>
                  <a:txBody>
                    <a:bodyPr/>
                    <a:lstStyle/>
                    <a:p>
                      <a:r>
                        <a:rPr lang="en-US" sz="1100" b="1" dirty="0" smtClean="0">
                          <a:solidFill>
                            <a:schemeClr val="accent1"/>
                          </a:solidFill>
                        </a:rPr>
                        <a:t>Healthy Beginnings Plus for pregnant women who are income eligible</a:t>
                      </a:r>
                      <a:endParaRPr lang="en-US" sz="1100" b="1" dirty="0">
                        <a:solidFill>
                          <a:schemeClr val="accent1"/>
                        </a:solidFill>
                      </a:endParaRPr>
                    </a:p>
                  </a:txBody>
                  <a:tcPr marL="87096" marR="87096" marT="43541" marB="43541">
                    <a:noFill/>
                  </a:tcPr>
                </a:tc>
                <a:tc>
                  <a:txBody>
                    <a:bodyPr/>
                    <a:lstStyle/>
                    <a:p>
                      <a:r>
                        <a:rPr lang="en-US" sz="1100" dirty="0" smtClean="0"/>
                        <a:t>1-717-544-4305</a:t>
                      </a:r>
                      <a:endParaRPr lang="en-US" sz="1100" dirty="0"/>
                    </a:p>
                  </a:txBody>
                  <a:tcPr marL="87096" marR="87096" marT="43541" marB="43541">
                    <a:noFill/>
                  </a:tcPr>
                </a:tc>
                <a:extLst>
                  <a:ext uri="{0D108BD9-81ED-4DB2-BD59-A6C34878D82A}">
                    <a16:rowId xmlns:a16="http://schemas.microsoft.com/office/drawing/2014/main" val="1466570745"/>
                  </a:ext>
                </a:extLst>
              </a:tr>
              <a:tr h="584818">
                <a:tc>
                  <a:txBody>
                    <a:bodyPr/>
                    <a:lstStyle/>
                    <a:p>
                      <a:r>
                        <a:rPr lang="en-US" sz="1100" b="1" dirty="0" smtClean="0">
                          <a:solidFill>
                            <a:schemeClr val="accent1"/>
                          </a:solidFill>
                        </a:rPr>
                        <a:t>Nurse Family</a:t>
                      </a:r>
                      <a:r>
                        <a:rPr lang="en-US" sz="1100" b="1" baseline="0" dirty="0" smtClean="0">
                          <a:solidFill>
                            <a:schemeClr val="accent1"/>
                          </a:solidFill>
                        </a:rPr>
                        <a:t> Partnership for employees parenting for 1</a:t>
                      </a:r>
                      <a:r>
                        <a:rPr lang="en-US" sz="1100" b="1" baseline="30000" dirty="0" smtClean="0">
                          <a:solidFill>
                            <a:schemeClr val="accent1"/>
                          </a:solidFill>
                        </a:rPr>
                        <a:t>st</a:t>
                      </a:r>
                      <a:r>
                        <a:rPr lang="en-US" sz="1100" b="1" baseline="0" dirty="0" smtClean="0">
                          <a:solidFill>
                            <a:schemeClr val="accent1"/>
                          </a:solidFill>
                        </a:rPr>
                        <a:t> baby &amp; who are income eligible (must enter before 28 weeks of pregnancy)</a:t>
                      </a:r>
                      <a:endParaRPr lang="en-US" sz="1100" b="1" dirty="0">
                        <a:solidFill>
                          <a:schemeClr val="accent1"/>
                        </a:solidFill>
                      </a:endParaRPr>
                    </a:p>
                  </a:txBody>
                  <a:tcPr marL="87096" marR="87096" marT="43541" marB="43541">
                    <a:noFill/>
                  </a:tcPr>
                </a:tc>
                <a:tc>
                  <a:txBody>
                    <a:bodyPr/>
                    <a:lstStyle/>
                    <a:p>
                      <a:r>
                        <a:rPr lang="en-US" sz="1100" dirty="0" smtClean="0"/>
                        <a:t>1-717-544-1952</a:t>
                      </a:r>
                      <a:endParaRPr lang="en-US" sz="1100" dirty="0"/>
                    </a:p>
                  </a:txBody>
                  <a:tcPr marL="87096" marR="87096" marT="43541" marB="43541">
                    <a:noFill/>
                  </a:tcPr>
                </a:tc>
                <a:extLst>
                  <a:ext uri="{0D108BD9-81ED-4DB2-BD59-A6C34878D82A}">
                    <a16:rowId xmlns:a16="http://schemas.microsoft.com/office/drawing/2014/main" val="2464060017"/>
                  </a:ext>
                </a:extLst>
              </a:tr>
              <a:tr h="584818">
                <a:tc>
                  <a:txBody>
                    <a:bodyPr/>
                    <a:lstStyle/>
                    <a:p>
                      <a:r>
                        <a:rPr lang="en-US" sz="1100" b="1" dirty="0" err="1" smtClean="0">
                          <a:solidFill>
                            <a:schemeClr val="accent1"/>
                          </a:solidFill>
                        </a:rPr>
                        <a:t>LaLeche</a:t>
                      </a:r>
                      <a:r>
                        <a:rPr lang="en-US" sz="1100" b="1" baseline="0" dirty="0" smtClean="0">
                          <a:solidFill>
                            <a:schemeClr val="accent1"/>
                          </a:solidFill>
                        </a:rPr>
                        <a:t> League provides support, encouragement and education for a better understanding of breast feeding</a:t>
                      </a:r>
                      <a:endParaRPr lang="en-US" sz="1100" b="1" dirty="0">
                        <a:solidFill>
                          <a:schemeClr val="accent1"/>
                        </a:solidFill>
                      </a:endParaRPr>
                    </a:p>
                  </a:txBody>
                  <a:tcPr marL="87096" marR="87096" marT="43541" marB="43541">
                    <a:noFill/>
                  </a:tcPr>
                </a:tc>
                <a:tc>
                  <a:txBody>
                    <a:bodyPr/>
                    <a:lstStyle/>
                    <a:p>
                      <a:r>
                        <a:rPr lang="en-US" sz="1100" dirty="0" smtClean="0"/>
                        <a:t>1-800-525-3243</a:t>
                      </a:r>
                      <a:r>
                        <a:rPr lang="en-US" sz="1100" baseline="0" dirty="0" smtClean="0"/>
                        <a:t> (administration office)</a:t>
                      </a:r>
                      <a:endParaRPr lang="en-US" sz="1100" dirty="0"/>
                    </a:p>
                  </a:txBody>
                  <a:tcPr marL="87096" marR="87096" marT="43541" marB="43541">
                    <a:noFill/>
                  </a:tcPr>
                </a:tc>
                <a:extLst>
                  <a:ext uri="{0D108BD9-81ED-4DB2-BD59-A6C34878D82A}">
                    <a16:rowId xmlns:a16="http://schemas.microsoft.com/office/drawing/2014/main" val="1386484592"/>
                  </a:ext>
                </a:extLst>
              </a:tr>
            </a:tbl>
          </a:graphicData>
        </a:graphic>
      </p:graphicFrame>
    </p:spTree>
    <p:extLst>
      <p:ext uri="{BB962C8B-B14F-4D97-AF65-F5344CB8AC3E}">
        <p14:creationId xmlns:p14="http://schemas.microsoft.com/office/powerpoint/2010/main" val="2342571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84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gray">
          <a:xfrm>
            <a:off x="566199" y="226142"/>
            <a:ext cx="8272462" cy="406058"/>
          </a:xfrm>
          <a:prstGeom prst="rect">
            <a:avLst/>
          </a:prstGeom>
          <a:noFill/>
          <a:ln w="9525">
            <a:noFill/>
            <a:miter lim="800000"/>
            <a:headEnd/>
            <a:tailEnd/>
          </a:ln>
        </p:spPr>
        <p:txBody>
          <a:bodyPr lIns="0" tIns="43536" rIns="0" bIns="43536"/>
          <a:lstStyle>
            <a:lvl1pPr algn="l" rtl="0" eaLnBrk="1" fontAlgn="base" hangingPunct="1">
              <a:lnSpc>
                <a:spcPct val="83000"/>
              </a:lnSpc>
              <a:spcBef>
                <a:spcPct val="0"/>
              </a:spcBef>
              <a:spcAft>
                <a:spcPct val="0"/>
              </a:spcAft>
              <a:defRPr sz="2400" baseline="0">
                <a:solidFill>
                  <a:srgbClr val="002C77"/>
                </a:solidFill>
                <a:latin typeface="+mj-lt"/>
                <a:ea typeface="+mj-ea"/>
                <a:cs typeface="+mj-cs"/>
              </a:defRPr>
            </a:lvl1pPr>
            <a:lvl2pPr algn="l" rtl="0" eaLnBrk="1" fontAlgn="base" hangingPunct="1">
              <a:lnSpc>
                <a:spcPct val="83000"/>
              </a:lnSpc>
              <a:spcBef>
                <a:spcPct val="0"/>
              </a:spcBef>
              <a:spcAft>
                <a:spcPct val="0"/>
              </a:spcAft>
              <a:defRPr sz="2100">
                <a:solidFill>
                  <a:srgbClr val="002C77"/>
                </a:solidFill>
                <a:latin typeface="Arial" charset="0"/>
              </a:defRPr>
            </a:lvl2pPr>
            <a:lvl3pPr algn="l" rtl="0" eaLnBrk="1" fontAlgn="base" hangingPunct="1">
              <a:lnSpc>
                <a:spcPct val="83000"/>
              </a:lnSpc>
              <a:spcBef>
                <a:spcPct val="0"/>
              </a:spcBef>
              <a:spcAft>
                <a:spcPct val="0"/>
              </a:spcAft>
              <a:defRPr sz="2100">
                <a:solidFill>
                  <a:srgbClr val="002C77"/>
                </a:solidFill>
                <a:latin typeface="Arial" charset="0"/>
              </a:defRPr>
            </a:lvl3pPr>
            <a:lvl4pPr algn="l" rtl="0" eaLnBrk="1" fontAlgn="base" hangingPunct="1">
              <a:lnSpc>
                <a:spcPct val="83000"/>
              </a:lnSpc>
              <a:spcBef>
                <a:spcPct val="0"/>
              </a:spcBef>
              <a:spcAft>
                <a:spcPct val="0"/>
              </a:spcAft>
              <a:defRPr sz="2100">
                <a:solidFill>
                  <a:srgbClr val="002C77"/>
                </a:solidFill>
                <a:latin typeface="Arial" charset="0"/>
              </a:defRPr>
            </a:lvl4pPr>
            <a:lvl5pPr algn="l" rtl="0" eaLnBrk="1" fontAlgn="base" hangingPunct="1">
              <a:lnSpc>
                <a:spcPct val="83000"/>
              </a:lnSpc>
              <a:spcBef>
                <a:spcPct val="0"/>
              </a:spcBef>
              <a:spcAft>
                <a:spcPct val="0"/>
              </a:spcAft>
              <a:defRPr sz="2100">
                <a:solidFill>
                  <a:srgbClr val="002C77"/>
                </a:solidFill>
                <a:latin typeface="Arial" charset="0"/>
              </a:defRPr>
            </a:lvl5pPr>
            <a:lvl6pPr marL="457200" algn="l" rtl="0" eaLnBrk="1" fontAlgn="base" hangingPunct="1">
              <a:lnSpc>
                <a:spcPct val="83000"/>
              </a:lnSpc>
              <a:spcBef>
                <a:spcPct val="0"/>
              </a:spcBef>
              <a:spcAft>
                <a:spcPct val="0"/>
              </a:spcAft>
              <a:defRPr sz="2100">
                <a:solidFill>
                  <a:schemeClr val="accent1"/>
                </a:solidFill>
                <a:latin typeface="Arial" charset="0"/>
              </a:defRPr>
            </a:lvl6pPr>
            <a:lvl7pPr marL="914400" algn="l" rtl="0" eaLnBrk="1" fontAlgn="base" hangingPunct="1">
              <a:lnSpc>
                <a:spcPct val="83000"/>
              </a:lnSpc>
              <a:spcBef>
                <a:spcPct val="0"/>
              </a:spcBef>
              <a:spcAft>
                <a:spcPct val="0"/>
              </a:spcAft>
              <a:defRPr sz="2100">
                <a:solidFill>
                  <a:schemeClr val="accent1"/>
                </a:solidFill>
                <a:latin typeface="Arial" charset="0"/>
              </a:defRPr>
            </a:lvl7pPr>
            <a:lvl8pPr marL="1371600" algn="l" rtl="0" eaLnBrk="1" fontAlgn="base" hangingPunct="1">
              <a:lnSpc>
                <a:spcPct val="83000"/>
              </a:lnSpc>
              <a:spcBef>
                <a:spcPct val="0"/>
              </a:spcBef>
              <a:spcAft>
                <a:spcPct val="0"/>
              </a:spcAft>
              <a:defRPr sz="2100">
                <a:solidFill>
                  <a:schemeClr val="accent1"/>
                </a:solidFill>
                <a:latin typeface="Arial" charset="0"/>
              </a:defRPr>
            </a:lvl8pPr>
            <a:lvl9pPr marL="1828800" algn="l" rtl="0" eaLnBrk="1" fontAlgn="base" hangingPunct="1">
              <a:lnSpc>
                <a:spcPct val="83000"/>
              </a:lnSpc>
              <a:spcBef>
                <a:spcPct val="0"/>
              </a:spcBef>
              <a:spcAft>
                <a:spcPct val="0"/>
              </a:spcAft>
              <a:defRPr sz="2100">
                <a:solidFill>
                  <a:schemeClr val="accent1"/>
                </a:solidFill>
                <a:latin typeface="Arial" charset="0"/>
              </a:defRPr>
            </a:lvl9pPr>
          </a:lstStyle>
          <a:p>
            <a:pPr>
              <a:defRPr/>
            </a:pPr>
            <a:r>
              <a:rPr lang="en-US" sz="3000" dirty="0">
                <a:solidFill>
                  <a:schemeClr val="tx1"/>
                </a:solidFill>
                <a:latin typeface="Arial" panose="020B0604020202020204" pitchFamily="34" charset="0"/>
                <a:cs typeface="Arial" panose="020B0604020202020204" pitchFamily="34" charset="0"/>
              </a:rPr>
              <a:t>A Parent’s Guide for New Additions</a:t>
            </a:r>
          </a:p>
        </p:txBody>
      </p:sp>
      <p:sp>
        <p:nvSpPr>
          <p:cNvPr id="9219" name="Content Placeholder 7"/>
          <p:cNvSpPr>
            <a:spLocks noGrp="1"/>
          </p:cNvSpPr>
          <p:nvPr>
            <p:ph sz="quarter" idx="10"/>
          </p:nvPr>
        </p:nvSpPr>
        <p:spPr>
          <a:xfrm>
            <a:off x="1827984" y="1260348"/>
            <a:ext cx="10016084" cy="1736086"/>
          </a:xfrm>
        </p:spPr>
        <p:txBody>
          <a:bodyPr/>
          <a:lstStyle/>
          <a:p>
            <a:pPr marL="0" indent="0">
              <a:buNone/>
            </a:pPr>
            <a:r>
              <a:rPr lang="en-US" altLang="en-US" dirty="0"/>
              <a:t>LG Health knows how important it is for you to prepare for your child’s arrival – whether welcoming a new baby or an adopted or foster child into your family. In this guide you will find resources and information on your time off benefits and the valuable resources LG Health makes available to new parents. </a:t>
            </a:r>
          </a:p>
        </p:txBody>
      </p:sp>
      <p:sp>
        <p:nvSpPr>
          <p:cNvPr id="4" name="Text Placeholder 3"/>
          <p:cNvSpPr>
            <a:spLocks noGrp="1"/>
          </p:cNvSpPr>
          <p:nvPr>
            <p:ph type="body" sz="quarter" idx="11"/>
          </p:nvPr>
        </p:nvSpPr>
        <p:spPr>
          <a:xfrm>
            <a:off x="566199" y="694393"/>
            <a:ext cx="8358188" cy="503762"/>
          </a:xfrm>
        </p:spPr>
        <p:txBody>
          <a:bodyPr/>
          <a:lstStyle/>
          <a:p>
            <a:pPr>
              <a:defRPr/>
            </a:pPr>
            <a:r>
              <a:rPr lang="en-US" sz="2400" b="1" dirty="0">
                <a:solidFill>
                  <a:schemeClr val="tx1"/>
                </a:solidFill>
                <a:latin typeface="Arial" panose="020B0604020202020204" pitchFamily="34" charset="0"/>
                <a:ea typeface="+mj-ea"/>
                <a:cs typeface="Arial" panose="020B0604020202020204" pitchFamily="34" charset="0"/>
              </a:rPr>
              <a:t>Welcoming a new child into the family is exciting!</a:t>
            </a:r>
          </a:p>
        </p:txBody>
      </p:sp>
      <p:pic>
        <p:nvPicPr>
          <p:cNvPr id="10" name="Picture 9"/>
          <p:cNvPicPr>
            <a:picLocks noChangeAspect="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6199" y="1236508"/>
            <a:ext cx="1094575" cy="1057047"/>
          </a:xfrm>
          <a:prstGeom prst="rect">
            <a:avLst/>
          </a:prstGeom>
        </p:spPr>
      </p:pic>
      <p:graphicFrame>
        <p:nvGraphicFramePr>
          <p:cNvPr id="13" name="Diagram 12"/>
          <p:cNvGraphicFramePr/>
          <p:nvPr>
            <p:extLst>
              <p:ext uri="{D42A27DB-BD31-4B8C-83A1-F6EECF244321}">
                <p14:modId xmlns:p14="http://schemas.microsoft.com/office/powerpoint/2010/main" val="3958132113"/>
              </p:ext>
            </p:extLst>
          </p:nvPr>
        </p:nvGraphicFramePr>
        <p:xfrm>
          <a:off x="566199" y="2704944"/>
          <a:ext cx="10984571" cy="32904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p:cNvSpPr txBox="1"/>
          <p:nvPr/>
        </p:nvSpPr>
        <p:spPr>
          <a:xfrm>
            <a:off x="7329488" y="2855913"/>
            <a:ext cx="2012950" cy="1916112"/>
          </a:xfrm>
          <a:prstGeom prst="rect">
            <a:avLst/>
          </a:prstGeom>
          <a:noFill/>
        </p:spPr>
        <p:txBody>
          <a:bodyPr wrap="none"/>
          <a:lstStyle/>
          <a:p>
            <a:pPr marL="326509" indent="-326509">
              <a:lnSpc>
                <a:spcPct val="90000"/>
              </a:lnSpc>
              <a:buFont typeface="+mj-lt"/>
              <a:buAutoNum type="arabicPeriod"/>
              <a:defRPr/>
            </a:pPr>
            <a:endParaRPr lang="en-US" sz="1333" dirty="0"/>
          </a:p>
        </p:txBody>
      </p:sp>
    </p:spTree>
    <p:extLst>
      <p:ext uri="{BB962C8B-B14F-4D97-AF65-F5344CB8AC3E}">
        <p14:creationId xmlns:p14="http://schemas.microsoft.com/office/powerpoint/2010/main" val="1914449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Available Leaves and Benefits</a:t>
            </a:r>
          </a:p>
        </p:txBody>
      </p:sp>
      <p:sp>
        <p:nvSpPr>
          <p:cNvPr id="4" name="Text Placeholder 3"/>
          <p:cNvSpPr>
            <a:spLocks noGrp="1"/>
          </p:cNvSpPr>
          <p:nvPr>
            <p:ph type="body" sz="quarter" idx="11"/>
          </p:nvPr>
        </p:nvSpPr>
        <p:spPr>
          <a:xfrm>
            <a:off x="605368" y="1059819"/>
            <a:ext cx="8359775" cy="503762"/>
          </a:xfrm>
        </p:spPr>
        <p:txBody>
          <a:bodyPr/>
          <a:lstStyle/>
          <a:p>
            <a:pPr>
              <a:defRPr/>
            </a:pPr>
            <a:r>
              <a:rPr lang="en-US" sz="2400" b="1" dirty="0">
                <a:solidFill>
                  <a:schemeClr val="tx1"/>
                </a:solidFill>
                <a:latin typeface="Arial" panose="020B0604020202020204" pitchFamily="34" charset="0"/>
                <a:ea typeface="+mj-ea"/>
                <a:cs typeface="Arial" panose="020B0604020202020204" pitchFamily="34" charset="0"/>
              </a:rPr>
              <a:t>Parental Leave</a:t>
            </a:r>
          </a:p>
        </p:txBody>
      </p:sp>
      <p:sp>
        <p:nvSpPr>
          <p:cNvPr id="5" name="Text Placeholder 4"/>
          <p:cNvSpPr>
            <a:spLocks noGrp="1"/>
          </p:cNvSpPr>
          <p:nvPr>
            <p:ph type="body" sz="quarter" idx="12"/>
          </p:nvPr>
        </p:nvSpPr>
        <p:spPr>
          <a:xfrm>
            <a:off x="605368" y="1424026"/>
            <a:ext cx="8359775" cy="406378"/>
          </a:xfrm>
        </p:spPr>
        <p:txBody>
          <a:bodyPr/>
          <a:lstStyle/>
          <a:p>
            <a:pPr>
              <a:defRPr/>
            </a:pPr>
            <a:r>
              <a:rPr lang="en-US" sz="2000" b="0" dirty="0" smtClean="0"/>
              <a:t>LG Health offers the following Leave of Absence benefits to parents: </a:t>
            </a:r>
            <a:endParaRPr lang="en-US" sz="2000" b="0" dirty="0"/>
          </a:p>
        </p:txBody>
      </p:sp>
      <p:graphicFrame>
        <p:nvGraphicFramePr>
          <p:cNvPr id="7" name="Content Placeholder 7"/>
          <p:cNvGraphicFramePr>
            <a:graphicFrameLocks noGrp="1"/>
          </p:cNvGraphicFramePr>
          <p:nvPr>
            <p:ph idx="4294967295"/>
            <p:extLst>
              <p:ext uri="{D42A27DB-BD31-4B8C-83A1-F6EECF244321}">
                <p14:modId xmlns:p14="http://schemas.microsoft.com/office/powerpoint/2010/main" val="4287975612"/>
              </p:ext>
            </p:extLst>
          </p:nvPr>
        </p:nvGraphicFramePr>
        <p:xfrm>
          <a:off x="605367" y="1927788"/>
          <a:ext cx="10643477" cy="3920921"/>
        </p:xfrm>
        <a:graphic>
          <a:graphicData uri="http://schemas.openxmlformats.org/drawingml/2006/table">
            <a:tbl>
              <a:tblPr firstRow="1" bandRow="1">
                <a:tableStyleId>{125E5076-3810-47DD-B79F-674D7AD40C01}</a:tableStyleId>
              </a:tblPr>
              <a:tblGrid>
                <a:gridCol w="3854490">
                  <a:extLst>
                    <a:ext uri="{9D8B030D-6E8A-4147-A177-3AD203B41FA5}">
                      <a16:colId xmlns:a16="http://schemas.microsoft.com/office/drawing/2014/main" val="20000"/>
                    </a:ext>
                  </a:extLst>
                </a:gridCol>
                <a:gridCol w="6788987">
                  <a:extLst>
                    <a:ext uri="{9D8B030D-6E8A-4147-A177-3AD203B41FA5}">
                      <a16:colId xmlns:a16="http://schemas.microsoft.com/office/drawing/2014/main" val="20001"/>
                    </a:ext>
                  </a:extLst>
                </a:gridCol>
              </a:tblGrid>
              <a:tr h="1816005">
                <a:tc>
                  <a:txBody>
                    <a:bodyPr/>
                    <a:lstStyle/>
                    <a:p>
                      <a:r>
                        <a:rPr lang="en-US" sz="2000" dirty="0" smtClean="0"/>
                        <a:t>Family </a:t>
                      </a:r>
                      <a:r>
                        <a:rPr lang="en-US" sz="2000" dirty="0"/>
                        <a:t>and Medical</a:t>
                      </a:r>
                      <a:r>
                        <a:rPr lang="en-US" sz="2000" baseline="0" dirty="0"/>
                        <a:t> Leave </a:t>
                      </a:r>
                      <a:r>
                        <a:rPr lang="en-US" sz="2000" baseline="0" dirty="0" smtClean="0"/>
                        <a:t>Act (FMLA)</a:t>
                      </a:r>
                      <a:endParaRPr lang="en-US" sz="2000" b="1" baseline="0" dirty="0" smtClean="0">
                        <a:solidFill>
                          <a:schemeClr val="bg1"/>
                        </a:solidFill>
                      </a:endParaRPr>
                    </a:p>
                  </a:txBody>
                  <a:tcPr marL="174144" marR="87071" marT="43539" marB="43539"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aseline="0" dirty="0" smtClean="0"/>
                        <a:t>A 12 week job protected leave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aseline="0" dirty="0" smtClean="0"/>
                        <a:t>Birth Mother – 12 weeks includes both medical recovery and bonding with your newborn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aseline="0" dirty="0" smtClean="0"/>
                        <a:t>Non-Birth Parent – 12 weeks of bonding (can be taken anytime in first year of babies life)</a:t>
                      </a:r>
                      <a:endParaRPr lang="en-US" sz="2000" b="0" baseline="0" dirty="0" smtClean="0">
                        <a:solidFill>
                          <a:schemeClr val="tx1"/>
                        </a:solidFill>
                      </a:endParaRPr>
                    </a:p>
                  </a:txBody>
                  <a:tcPr marL="174144" marR="87071" marT="43539" marB="43539" anchor="ctr"/>
                </a:tc>
                <a:extLst>
                  <a:ext uri="{0D108BD9-81ED-4DB2-BD59-A6C34878D82A}">
                    <a16:rowId xmlns:a16="http://schemas.microsoft.com/office/drawing/2014/main" val="10004"/>
                  </a:ext>
                </a:extLst>
              </a:tr>
              <a:tr h="2104916">
                <a:tc>
                  <a:txBody>
                    <a:bodyPr/>
                    <a:lstStyle/>
                    <a:p>
                      <a:r>
                        <a:rPr lang="en-US" sz="2000" dirty="0" smtClean="0"/>
                        <a:t>NON-FMLA</a:t>
                      </a:r>
                      <a:endParaRPr lang="en-US" sz="2000" b="1" dirty="0" smtClean="0">
                        <a:solidFill>
                          <a:schemeClr val="bg1"/>
                        </a:solidFill>
                      </a:endParaRPr>
                    </a:p>
                  </a:txBody>
                  <a:tcPr marL="174144" marR="87071" marT="43539" marB="43539" anchor="ctr"/>
                </a:tc>
                <a:tc>
                  <a:txBody>
                    <a:bodyPr/>
                    <a:lstStyle/>
                    <a:p>
                      <a:r>
                        <a:rPr lang="en-US" sz="2000" b="1" baseline="0" dirty="0" smtClean="0"/>
                        <a:t>An employment protected leave</a:t>
                      </a:r>
                    </a:p>
                    <a:p>
                      <a:pPr marL="285750" indent="-285750">
                        <a:buFont typeface="Arial" panose="020B0604020202020204" pitchFamily="34" charset="0"/>
                        <a:buChar char="•"/>
                      </a:pPr>
                      <a:r>
                        <a:rPr lang="en-US" sz="2000" b="1" baseline="0" dirty="0" smtClean="0"/>
                        <a:t>Birth Mother – a medical recovery leave (typically 6 – 8 weeks + 30 days of bonding (12 weeks maximum)</a:t>
                      </a:r>
                    </a:p>
                    <a:p>
                      <a:pPr marL="285750" indent="-285750">
                        <a:buFont typeface="Arial" panose="020B0604020202020204" pitchFamily="34" charset="0"/>
                        <a:buChar char="•"/>
                      </a:pPr>
                      <a:r>
                        <a:rPr lang="en-US" sz="2000" b="1" baseline="0" dirty="0" smtClean="0"/>
                        <a:t>Non-Birth Parent – 30 days of bonding (can be taken anytime in first year of babies life)</a:t>
                      </a:r>
                      <a:endParaRPr lang="en-US" sz="2000" b="1" baseline="0" dirty="0" smtClean="0">
                        <a:solidFill>
                          <a:schemeClr val="tx1"/>
                        </a:solidFill>
                      </a:endParaRPr>
                    </a:p>
                  </a:txBody>
                  <a:tcPr marL="174144" marR="87071" marT="43539" marB="43539"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696672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05368" y="476872"/>
            <a:ext cx="11074576" cy="461665"/>
          </a:xfrm>
        </p:spPr>
        <p:txBody>
          <a:bodyPr/>
          <a:lstStyle/>
          <a:p>
            <a:r>
              <a:rPr lang="en-US" altLang="en-US" dirty="0" smtClean="0"/>
              <a:t>How Will I Be Paid During My Leave of Absence? </a:t>
            </a:r>
            <a:r>
              <a:rPr lang="en-US" altLang="en-US" sz="1800" i="1" dirty="0" smtClean="0">
                <a:solidFill>
                  <a:srgbClr val="FF0000"/>
                </a:solidFill>
              </a:rPr>
              <a:t>EXAMPLES</a:t>
            </a:r>
          </a:p>
        </p:txBody>
      </p:sp>
      <p:sp>
        <p:nvSpPr>
          <p:cNvPr id="22" name="Text Placeholder 4"/>
          <p:cNvSpPr>
            <a:spLocks noGrp="1"/>
          </p:cNvSpPr>
          <p:nvPr>
            <p:ph type="body" sz="quarter" idx="12"/>
          </p:nvPr>
        </p:nvSpPr>
        <p:spPr>
          <a:xfrm>
            <a:off x="605367" y="934141"/>
            <a:ext cx="8359775" cy="467933"/>
          </a:xfrm>
        </p:spPr>
        <p:txBody>
          <a:bodyPr/>
          <a:lstStyle/>
          <a:p>
            <a:pPr>
              <a:defRPr/>
            </a:pPr>
            <a:r>
              <a:rPr lang="en-US" sz="2400" dirty="0" smtClean="0"/>
              <a:t>Continuous FMLA LOA – Birth Mother</a:t>
            </a:r>
            <a:endParaRPr lang="en-US" sz="2400" dirty="0"/>
          </a:p>
        </p:txBody>
      </p:sp>
      <p:sp>
        <p:nvSpPr>
          <p:cNvPr id="23" name="Text Placeholder 4"/>
          <p:cNvSpPr>
            <a:spLocks noGrp="1"/>
          </p:cNvSpPr>
          <p:nvPr>
            <p:ph type="body" sz="quarter" idx="12"/>
          </p:nvPr>
        </p:nvSpPr>
        <p:spPr>
          <a:xfrm>
            <a:off x="605367" y="3650926"/>
            <a:ext cx="10281171" cy="500861"/>
          </a:xfrm>
        </p:spPr>
        <p:txBody>
          <a:bodyPr/>
          <a:lstStyle/>
          <a:p>
            <a:pPr>
              <a:defRPr/>
            </a:pPr>
            <a:r>
              <a:rPr lang="en-US" sz="2400" dirty="0" smtClean="0"/>
              <a:t> Continuous FMLA LOA - Birth </a:t>
            </a:r>
            <a:r>
              <a:rPr lang="en-US" sz="2400" dirty="0"/>
              <a:t>Spouse, Foster or Adoptive Parent</a:t>
            </a:r>
          </a:p>
        </p:txBody>
      </p:sp>
      <p:graphicFrame>
        <p:nvGraphicFramePr>
          <p:cNvPr id="20" name="Table 19"/>
          <p:cNvGraphicFramePr>
            <a:graphicFrameLocks noGrp="1"/>
          </p:cNvGraphicFramePr>
          <p:nvPr>
            <p:extLst>
              <p:ext uri="{D42A27DB-BD31-4B8C-83A1-F6EECF244321}">
                <p14:modId xmlns:p14="http://schemas.microsoft.com/office/powerpoint/2010/main" val="212135898"/>
              </p:ext>
            </p:extLst>
          </p:nvPr>
        </p:nvGraphicFramePr>
        <p:xfrm>
          <a:off x="605368" y="1580607"/>
          <a:ext cx="10876390" cy="2194560"/>
        </p:xfrm>
        <a:graphic>
          <a:graphicData uri="http://schemas.openxmlformats.org/drawingml/2006/table">
            <a:tbl>
              <a:tblPr firstRow="1" bandRow="1">
                <a:tableStyleId>{5C22544A-7EE6-4342-B048-85BDC9FD1C3A}</a:tableStyleId>
              </a:tblPr>
              <a:tblGrid>
                <a:gridCol w="2175278">
                  <a:extLst>
                    <a:ext uri="{9D8B030D-6E8A-4147-A177-3AD203B41FA5}">
                      <a16:colId xmlns:a16="http://schemas.microsoft.com/office/drawing/2014/main" val="1228098609"/>
                    </a:ext>
                  </a:extLst>
                </a:gridCol>
                <a:gridCol w="2175278">
                  <a:extLst>
                    <a:ext uri="{9D8B030D-6E8A-4147-A177-3AD203B41FA5}">
                      <a16:colId xmlns:a16="http://schemas.microsoft.com/office/drawing/2014/main" val="110730263"/>
                    </a:ext>
                  </a:extLst>
                </a:gridCol>
                <a:gridCol w="2175278">
                  <a:extLst>
                    <a:ext uri="{9D8B030D-6E8A-4147-A177-3AD203B41FA5}">
                      <a16:colId xmlns:a16="http://schemas.microsoft.com/office/drawing/2014/main" val="387405218"/>
                    </a:ext>
                  </a:extLst>
                </a:gridCol>
                <a:gridCol w="2175278">
                  <a:extLst>
                    <a:ext uri="{9D8B030D-6E8A-4147-A177-3AD203B41FA5}">
                      <a16:colId xmlns:a16="http://schemas.microsoft.com/office/drawing/2014/main" val="1436840217"/>
                    </a:ext>
                  </a:extLst>
                </a:gridCol>
                <a:gridCol w="2175278">
                  <a:extLst>
                    <a:ext uri="{9D8B030D-6E8A-4147-A177-3AD203B41FA5}">
                      <a16:colId xmlns:a16="http://schemas.microsoft.com/office/drawing/2014/main" val="4272915474"/>
                    </a:ext>
                  </a:extLst>
                </a:gridCol>
              </a:tblGrid>
              <a:tr h="614730">
                <a:tc rowSpan="2">
                  <a:txBody>
                    <a:bodyPr/>
                    <a:lstStyle/>
                    <a:p>
                      <a:r>
                        <a:rPr lang="en-US" sz="1200" dirty="0" smtClean="0"/>
                        <a:t>Birth Mother</a:t>
                      </a:r>
                    </a:p>
                  </a:txBody>
                  <a:tcPr/>
                </a:tc>
                <a:tc>
                  <a:txBody>
                    <a:bodyPr/>
                    <a:lstStyle/>
                    <a:p>
                      <a:r>
                        <a:rPr lang="en-US" sz="1200" dirty="0" smtClean="0"/>
                        <a:t>1</a:t>
                      </a:r>
                      <a:r>
                        <a:rPr lang="en-US" sz="1200" baseline="30000" dirty="0" smtClean="0"/>
                        <a:t>st</a:t>
                      </a:r>
                      <a:r>
                        <a:rPr lang="en-US" sz="1200" dirty="0" smtClean="0"/>
                        <a:t> 7 Consecutive Calendar Days</a:t>
                      </a:r>
                      <a:endParaRPr lang="en-US" sz="1200" dirty="0"/>
                    </a:p>
                  </a:txBody>
                  <a:tcPr/>
                </a:tc>
                <a:tc>
                  <a:txBody>
                    <a:bodyPr/>
                    <a:lstStyle/>
                    <a:p>
                      <a:r>
                        <a:rPr lang="en-US" sz="1200" dirty="0" smtClean="0"/>
                        <a:t>8</a:t>
                      </a:r>
                      <a:r>
                        <a:rPr lang="en-US" sz="1200" baseline="30000" dirty="0" smtClean="0"/>
                        <a:t>th</a:t>
                      </a:r>
                      <a:r>
                        <a:rPr lang="en-US" sz="1200" dirty="0" smtClean="0"/>
                        <a:t> Consecutive</a:t>
                      </a:r>
                      <a:r>
                        <a:rPr lang="en-US" sz="1200" baseline="0" dirty="0" smtClean="0"/>
                        <a:t> Calendar Day through Entire Medical Leave</a:t>
                      </a:r>
                      <a:endParaRPr lang="en-US" sz="1200" dirty="0"/>
                    </a:p>
                  </a:txBody>
                  <a:tcPr/>
                </a:tc>
                <a:tc>
                  <a:txBody>
                    <a:bodyPr/>
                    <a:lstStyle/>
                    <a:p>
                      <a:r>
                        <a:rPr lang="en-US" sz="1200" dirty="0" smtClean="0"/>
                        <a:t>After Medical Release – Additional 20</a:t>
                      </a:r>
                      <a:r>
                        <a:rPr lang="en-US" sz="1200" baseline="0" dirty="0" smtClean="0"/>
                        <a:t> Consecutive Calendar Days of Bonding</a:t>
                      </a:r>
                      <a:endParaRPr lang="en-US" sz="1200" dirty="0"/>
                    </a:p>
                  </a:txBody>
                  <a:tcPr/>
                </a:tc>
                <a:tc>
                  <a:txBody>
                    <a:bodyPr/>
                    <a:lstStyle/>
                    <a:p>
                      <a:r>
                        <a:rPr lang="en-US" sz="1200" dirty="0" smtClean="0"/>
                        <a:t>End of STD Bonding Period through End of LOA</a:t>
                      </a:r>
                      <a:endParaRPr lang="en-US" sz="1200" dirty="0"/>
                    </a:p>
                  </a:txBody>
                  <a:tcPr/>
                </a:tc>
                <a:extLst>
                  <a:ext uri="{0D108BD9-81ED-4DB2-BD59-A6C34878D82A}">
                    <a16:rowId xmlns:a16="http://schemas.microsoft.com/office/drawing/2014/main" val="2965947399"/>
                  </a:ext>
                </a:extLst>
              </a:tr>
              <a:tr h="1492914">
                <a:tc vMerge="1">
                  <a:txBody>
                    <a:bodyPr/>
                    <a:lstStyle/>
                    <a:p>
                      <a:endParaRPr lang="en-US" dirty="0"/>
                    </a:p>
                  </a:txBody>
                  <a:tcPr/>
                </a:tc>
                <a:tc>
                  <a:txBody>
                    <a:bodyPr/>
                    <a:lstStyle/>
                    <a:p>
                      <a:pPr marL="171450" indent="-171450">
                        <a:buFont typeface="Arial" panose="020B0604020202020204" pitchFamily="34" charset="0"/>
                        <a:buChar char="•"/>
                      </a:pPr>
                      <a:r>
                        <a:rPr lang="en-US" sz="1200" dirty="0" smtClean="0"/>
                        <a:t>PTB</a:t>
                      </a:r>
                      <a:r>
                        <a:rPr lang="en-US" sz="1200" baseline="0" dirty="0" smtClean="0"/>
                        <a:t> Scheduled Medical Self/Family</a:t>
                      </a:r>
                      <a:endParaRPr lang="en-US" sz="1200" dirty="0" smtClean="0"/>
                    </a:p>
                    <a:p>
                      <a:pPr marL="171450" indent="-171450">
                        <a:buFont typeface="Arial" panose="020B0604020202020204" pitchFamily="34" charset="0"/>
                        <a:buChar char="•"/>
                      </a:pPr>
                      <a:r>
                        <a:rPr lang="en-US" sz="1200" baseline="0" dirty="0" smtClean="0"/>
                        <a:t> NO PAY (PTB Exhausted)</a:t>
                      </a:r>
                      <a:endParaRPr lang="en-US" sz="1200" dirty="0"/>
                    </a:p>
                  </a:txBody>
                  <a:tcPr/>
                </a:tc>
                <a:tc>
                  <a:txBody>
                    <a:bodyPr/>
                    <a:lstStyle/>
                    <a:p>
                      <a:pPr marL="285750" indent="-285750">
                        <a:buFont typeface="Arial" panose="020B0604020202020204" pitchFamily="34" charset="0"/>
                        <a:buChar char="•"/>
                      </a:pPr>
                      <a:r>
                        <a:rPr lang="en-US" sz="1200" dirty="0" smtClean="0"/>
                        <a:t>Short</a:t>
                      </a:r>
                      <a:r>
                        <a:rPr lang="en-US" sz="1200" baseline="0" dirty="0" smtClean="0"/>
                        <a:t> Term Disability (STD)</a:t>
                      </a:r>
                      <a:endParaRPr lang="en-US" sz="1200" dirty="0" smtClean="0"/>
                    </a:p>
                    <a:p>
                      <a:pPr marL="285750" indent="-285750">
                        <a:buFont typeface="Arial" panose="020B0604020202020204" pitchFamily="34" charset="0"/>
                        <a:buChar char="•"/>
                      </a:pPr>
                      <a:r>
                        <a:rPr lang="en-US" sz="1200" baseline="0" dirty="0" smtClean="0"/>
                        <a:t>PTB Scheduled Medical Self/Family (STD Exhausted)</a:t>
                      </a:r>
                    </a:p>
                    <a:p>
                      <a:pPr marL="285750" indent="-285750">
                        <a:buFont typeface="Arial" panose="020B0604020202020204" pitchFamily="34" charset="0"/>
                        <a:buChar char="•"/>
                      </a:pPr>
                      <a:r>
                        <a:rPr lang="en-US" sz="1200" baseline="0" dirty="0" smtClean="0"/>
                        <a:t> NO PAY (PTB &amp; STD Exhausted)</a:t>
                      </a:r>
                      <a:endParaRPr lang="en-US" sz="1200" dirty="0" smtClean="0"/>
                    </a:p>
                    <a:p>
                      <a:endParaRPr lang="en-US" sz="1200" dirty="0"/>
                    </a:p>
                  </a:txBody>
                  <a:tcPr/>
                </a:tc>
                <a:tc>
                  <a:txBody>
                    <a:bodyPr/>
                    <a:lstStyle/>
                    <a:p>
                      <a:pPr marL="171450" indent="-171450">
                        <a:buFont typeface="Arial" panose="020B0604020202020204" pitchFamily="34" charset="0"/>
                        <a:buChar char="•"/>
                      </a:pPr>
                      <a:r>
                        <a:rPr lang="en-US" sz="1200" baseline="0" dirty="0" smtClean="0"/>
                        <a:t> Short Term Disability</a:t>
                      </a:r>
                    </a:p>
                    <a:p>
                      <a:pPr marL="171450" indent="-171450">
                        <a:buFont typeface="Arial" panose="020B0604020202020204" pitchFamily="34" charset="0"/>
                        <a:buChar char="•"/>
                      </a:pPr>
                      <a:r>
                        <a:rPr lang="en-US" sz="1200" baseline="0" dirty="0" smtClean="0"/>
                        <a:t>PTB Scheduled Medical Self/Family (STD Exhausted)</a:t>
                      </a:r>
                    </a:p>
                    <a:p>
                      <a:pPr marL="171450" indent="-171450">
                        <a:buFont typeface="Arial" panose="020B0604020202020204" pitchFamily="34" charset="0"/>
                        <a:buChar char="•"/>
                      </a:pPr>
                      <a:r>
                        <a:rPr lang="en-US" sz="1200" baseline="0" dirty="0" smtClean="0"/>
                        <a:t> NO PAY (PTB &amp; STD Exhausted)</a:t>
                      </a:r>
                      <a:endParaRPr lang="en-US" sz="1200" dirty="0"/>
                    </a:p>
                  </a:txBody>
                  <a:tcPr/>
                </a:tc>
                <a:tc>
                  <a:txBody>
                    <a:bodyPr/>
                    <a:lstStyle/>
                    <a:p>
                      <a:pPr marL="285750" indent="-285750">
                        <a:buFont typeface="Arial" panose="020B0604020202020204" pitchFamily="34" charset="0"/>
                        <a:buChar char="•"/>
                      </a:pPr>
                      <a:r>
                        <a:rPr lang="en-US" sz="1200" baseline="0" dirty="0" smtClean="0"/>
                        <a:t>PTB Scheduled Medical Self/Family</a:t>
                      </a:r>
                    </a:p>
                    <a:p>
                      <a:pPr marL="285750" indent="-285750">
                        <a:buFont typeface="Arial" panose="020B0604020202020204" pitchFamily="34" charset="0"/>
                        <a:buChar char="•"/>
                      </a:pPr>
                      <a:r>
                        <a:rPr lang="en-US" sz="1200" baseline="0" dirty="0" smtClean="0"/>
                        <a:t>NO PAY (PTB Exhausted)</a:t>
                      </a:r>
                      <a:endParaRPr lang="en-US" sz="1200" dirty="0"/>
                    </a:p>
                  </a:txBody>
                  <a:tcPr/>
                </a:tc>
                <a:extLst>
                  <a:ext uri="{0D108BD9-81ED-4DB2-BD59-A6C34878D82A}">
                    <a16:rowId xmlns:a16="http://schemas.microsoft.com/office/drawing/2014/main" val="1491518122"/>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514734730"/>
              </p:ext>
            </p:extLst>
          </p:nvPr>
        </p:nvGraphicFramePr>
        <p:xfrm>
          <a:off x="605366" y="4151787"/>
          <a:ext cx="10876391" cy="2062988"/>
        </p:xfrm>
        <a:graphic>
          <a:graphicData uri="http://schemas.openxmlformats.org/drawingml/2006/table">
            <a:tbl>
              <a:tblPr firstRow="1" firstCol="1" bandRow="1">
                <a:tableStyleId>{5C22544A-7EE6-4342-B048-85BDC9FD1C3A}</a:tableStyleId>
              </a:tblPr>
              <a:tblGrid>
                <a:gridCol w="2206845">
                  <a:extLst>
                    <a:ext uri="{9D8B030D-6E8A-4147-A177-3AD203B41FA5}">
                      <a16:colId xmlns:a16="http://schemas.microsoft.com/office/drawing/2014/main" val="2284113207"/>
                    </a:ext>
                  </a:extLst>
                </a:gridCol>
                <a:gridCol w="2165231">
                  <a:extLst>
                    <a:ext uri="{9D8B030D-6E8A-4147-A177-3AD203B41FA5}">
                      <a16:colId xmlns:a16="http://schemas.microsoft.com/office/drawing/2014/main" val="1059900505"/>
                    </a:ext>
                  </a:extLst>
                </a:gridCol>
                <a:gridCol w="2165230">
                  <a:extLst>
                    <a:ext uri="{9D8B030D-6E8A-4147-A177-3AD203B41FA5}">
                      <a16:colId xmlns:a16="http://schemas.microsoft.com/office/drawing/2014/main" val="966734769"/>
                    </a:ext>
                  </a:extLst>
                </a:gridCol>
                <a:gridCol w="4339085">
                  <a:extLst>
                    <a:ext uri="{9D8B030D-6E8A-4147-A177-3AD203B41FA5}">
                      <a16:colId xmlns:a16="http://schemas.microsoft.com/office/drawing/2014/main" val="1826290526"/>
                    </a:ext>
                  </a:extLst>
                </a:gridCol>
              </a:tblGrid>
              <a:tr h="424784">
                <a:tc rowSpan="2">
                  <a:txBody>
                    <a:bodyPr/>
                    <a:lstStyle/>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US" sz="1200" dirty="0" smtClean="0"/>
                        <a:t>Birth Spouse, Foster or Adoptive Parent</a:t>
                      </a:r>
                    </a:p>
                    <a:p>
                      <a:pPr marL="0" marR="0" lvl="0" indent="0" algn="l" defTabSz="914400" rtl="0" eaLnBrk="1" latinLnBrk="0" hangingPunct="1">
                        <a:lnSpc>
                          <a:spcPct val="107000"/>
                        </a:lnSpc>
                        <a:spcBef>
                          <a:spcPts val="0"/>
                        </a:spcBef>
                        <a:spcAft>
                          <a:spcPts val="0"/>
                        </a:spcAft>
                        <a:buFont typeface="Arial" panose="020B0604020202020204" pitchFamily="34" charset="0"/>
                        <a:buNone/>
                      </a:pPr>
                      <a:endParaRPr lang="en-US" sz="1200" b="1" kern="1200" dirty="0">
                        <a:solidFill>
                          <a:schemeClr val="lt1"/>
                        </a:solidFill>
                        <a:latin typeface="+mn-lt"/>
                        <a:ea typeface="+mn-ea"/>
                        <a:cs typeface="+mn-cs"/>
                      </a:endParaRPr>
                    </a:p>
                  </a:txBody>
                  <a:tcPr marL="24865" marR="24865" marT="0" marB="0" anchor="ctr"/>
                </a:tc>
                <a:tc>
                  <a:txBody>
                    <a:bodyPr/>
                    <a:lstStyle/>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US" sz="1200" dirty="0" smtClean="0"/>
                        <a:t>1</a:t>
                      </a:r>
                      <a:r>
                        <a:rPr lang="en-US" sz="1200" baseline="30000" dirty="0" smtClean="0"/>
                        <a:t>st</a:t>
                      </a:r>
                      <a:r>
                        <a:rPr lang="en-US" sz="1200" dirty="0" smtClean="0"/>
                        <a:t> 7 Consecutive Calendar Days</a:t>
                      </a:r>
                    </a:p>
                    <a:p>
                      <a:pPr marL="0" marR="0" lvl="0" indent="0" algn="l" defTabSz="914400" rtl="0" eaLnBrk="1" latinLnBrk="0" hangingPunct="1">
                        <a:lnSpc>
                          <a:spcPct val="107000"/>
                        </a:lnSpc>
                        <a:spcBef>
                          <a:spcPts val="0"/>
                        </a:spcBef>
                        <a:spcAft>
                          <a:spcPts val="0"/>
                        </a:spcAft>
                        <a:buFont typeface="Arial" panose="020B0604020202020204" pitchFamily="34" charset="0"/>
                        <a:buNone/>
                      </a:pPr>
                      <a:endParaRPr lang="en-US" sz="1200" b="1" kern="1200" dirty="0">
                        <a:solidFill>
                          <a:schemeClr val="lt1"/>
                        </a:solidFill>
                        <a:latin typeface="+mn-lt"/>
                        <a:ea typeface="+mn-ea"/>
                        <a:cs typeface="+mn-cs"/>
                      </a:endParaRPr>
                    </a:p>
                  </a:txBody>
                  <a:tcPr marL="24865" marR="24865" marT="0" marB="0"/>
                </a:tc>
                <a:tc>
                  <a:txBody>
                    <a:bodyPr/>
                    <a:lstStyle/>
                    <a:p>
                      <a:pPr marL="0" marR="0" lvl="0" indent="0" algn="l" defTabSz="914400" rtl="0" eaLnBrk="1" latinLnBrk="0" hangingPunct="1">
                        <a:lnSpc>
                          <a:spcPct val="107000"/>
                        </a:lnSpc>
                        <a:spcBef>
                          <a:spcPts val="0"/>
                        </a:spcBef>
                        <a:spcAft>
                          <a:spcPts val="0"/>
                        </a:spcAft>
                        <a:buFont typeface="Arial" panose="020B0604020202020204" pitchFamily="34" charset="0"/>
                        <a:buNone/>
                      </a:pPr>
                      <a:r>
                        <a:rPr lang="en-US" sz="1200" b="1" kern="1200" dirty="0">
                          <a:solidFill>
                            <a:schemeClr val="lt1"/>
                          </a:solidFill>
                          <a:latin typeface="+mn-lt"/>
                          <a:ea typeface="+mn-ea"/>
                          <a:cs typeface="+mn-cs"/>
                        </a:rPr>
                        <a:t>8th Consecutive Calendar day of LOA through 27th Consecutive Calendar Day</a:t>
                      </a:r>
                    </a:p>
                  </a:txBody>
                  <a:tcPr marL="24865" marR="24865" marT="0" marB="0"/>
                </a:tc>
                <a:tc>
                  <a:txBody>
                    <a:bodyPr/>
                    <a:lstStyle/>
                    <a:p>
                      <a:pPr marL="0" marR="0" lvl="0" indent="0" algn="l" defTabSz="914400" rtl="0" eaLnBrk="1" latinLnBrk="0" hangingPunct="1">
                        <a:lnSpc>
                          <a:spcPct val="107000"/>
                        </a:lnSpc>
                        <a:spcBef>
                          <a:spcPts val="0"/>
                        </a:spcBef>
                        <a:spcAft>
                          <a:spcPts val="0"/>
                        </a:spcAft>
                        <a:buFont typeface="Arial" panose="020B0604020202020204" pitchFamily="34" charset="0"/>
                        <a:buNone/>
                      </a:pPr>
                      <a:r>
                        <a:rPr lang="en-US" sz="1200" b="1" kern="1200" dirty="0" smtClean="0">
                          <a:solidFill>
                            <a:schemeClr val="lt1"/>
                          </a:solidFill>
                          <a:latin typeface="+mn-lt"/>
                          <a:ea typeface="+mn-ea"/>
                          <a:cs typeface="+mn-cs"/>
                        </a:rPr>
                        <a:t>Remainder of</a:t>
                      </a:r>
                      <a:r>
                        <a:rPr lang="en-US" sz="1200" b="1" kern="1200" baseline="0" dirty="0" smtClean="0">
                          <a:solidFill>
                            <a:schemeClr val="lt1"/>
                          </a:solidFill>
                          <a:latin typeface="+mn-lt"/>
                          <a:ea typeface="+mn-ea"/>
                          <a:cs typeface="+mn-cs"/>
                        </a:rPr>
                        <a:t> Leave</a:t>
                      </a:r>
                      <a:endParaRPr lang="en-US" sz="1200" b="1" kern="1200" dirty="0">
                        <a:solidFill>
                          <a:schemeClr val="lt1"/>
                        </a:solidFill>
                        <a:latin typeface="+mn-lt"/>
                        <a:ea typeface="+mn-ea"/>
                        <a:cs typeface="+mn-cs"/>
                      </a:endParaRPr>
                    </a:p>
                  </a:txBody>
                  <a:tcPr marL="24865" marR="24865" marT="0" marB="0"/>
                </a:tc>
                <a:extLst>
                  <a:ext uri="{0D108BD9-81ED-4DB2-BD59-A6C34878D82A}">
                    <a16:rowId xmlns:a16="http://schemas.microsoft.com/office/drawing/2014/main" val="176838583"/>
                  </a:ext>
                </a:extLst>
              </a:tr>
              <a:tr h="1283069">
                <a:tc vMerge="1">
                  <a:txBody>
                    <a:bodyPr/>
                    <a:lstStyle/>
                    <a:p>
                      <a:endParaRPr lang="en-US"/>
                    </a:p>
                  </a:txBody>
                  <a:tcPr/>
                </a:tc>
                <a:tc>
                  <a:txBody>
                    <a:bodyPr/>
                    <a:lstStyle/>
                    <a:p>
                      <a:pPr marL="171450" indent="-171450">
                        <a:buFont typeface="Arial" panose="020B0604020202020204" pitchFamily="34" charset="0"/>
                        <a:buChar char="•"/>
                      </a:pPr>
                      <a:r>
                        <a:rPr lang="en-US" sz="1200" dirty="0" smtClean="0"/>
                        <a:t>PTB</a:t>
                      </a:r>
                      <a:r>
                        <a:rPr lang="en-US" sz="1200" baseline="0" dirty="0" smtClean="0"/>
                        <a:t> Scheduled Medical Self/Family</a:t>
                      </a:r>
                      <a:endParaRPr lang="en-US" sz="1200" dirty="0" smtClean="0"/>
                    </a:p>
                    <a:p>
                      <a:pPr marL="171450" indent="-171450">
                        <a:buFont typeface="Arial" panose="020B0604020202020204" pitchFamily="34" charset="0"/>
                        <a:buChar char="•"/>
                      </a:pPr>
                      <a:r>
                        <a:rPr lang="en-US" sz="1200" baseline="0" dirty="0" smtClean="0"/>
                        <a:t> NO PAY (PTB Exhausted)</a:t>
                      </a:r>
                      <a:endParaRPr lang="en-US" sz="1200" kern="1200" dirty="0">
                        <a:solidFill>
                          <a:schemeClr val="dk1"/>
                        </a:solidFill>
                        <a:latin typeface="+mn-lt"/>
                        <a:ea typeface="+mn-ea"/>
                        <a:cs typeface="+mn-cs"/>
                      </a:endParaRPr>
                    </a:p>
                  </a:txBody>
                  <a:tcPr marL="24865" marR="24865" marT="0" marB="0"/>
                </a:tc>
                <a:tc>
                  <a:txBody>
                    <a:bodyPr/>
                    <a:lstStyle/>
                    <a:p>
                      <a:pPr marL="285750" indent="-285750">
                        <a:buFont typeface="Arial" panose="020B0604020202020204" pitchFamily="34" charset="0"/>
                        <a:buChar char="•"/>
                      </a:pPr>
                      <a:r>
                        <a:rPr lang="en-US" sz="1200" dirty="0" smtClean="0"/>
                        <a:t>Short</a:t>
                      </a:r>
                      <a:r>
                        <a:rPr lang="en-US" sz="1200" baseline="0" dirty="0" smtClean="0"/>
                        <a:t> Term Disability (STD)</a:t>
                      </a:r>
                      <a:endParaRPr lang="en-US" sz="1200" dirty="0" smtClean="0"/>
                    </a:p>
                    <a:p>
                      <a:pPr marL="285750" indent="-285750">
                        <a:buFont typeface="Arial" panose="020B0604020202020204" pitchFamily="34" charset="0"/>
                        <a:buChar char="•"/>
                      </a:pPr>
                      <a:r>
                        <a:rPr lang="en-US" sz="1200" baseline="0" dirty="0" smtClean="0"/>
                        <a:t>PTB Scheduled Medical Self/Family (STD Exhausted)</a:t>
                      </a:r>
                    </a:p>
                    <a:p>
                      <a:pPr marL="285750" indent="-285750">
                        <a:buFont typeface="Arial" panose="020B0604020202020204" pitchFamily="34" charset="0"/>
                        <a:buChar char="•"/>
                      </a:pPr>
                      <a:r>
                        <a:rPr lang="en-US" sz="1200" baseline="0" dirty="0" smtClean="0"/>
                        <a:t> NO PAY (PTB &amp; STD Exhausted)</a:t>
                      </a:r>
                      <a:endParaRPr lang="en-US" sz="1200" dirty="0" smtClean="0"/>
                    </a:p>
                    <a:p>
                      <a:pPr marL="285750" marR="0" lvl="0" indent="-285750" algn="l" defTabSz="914400" rtl="0" eaLnBrk="1" latinLnBrk="0" hangingPunct="1">
                        <a:lnSpc>
                          <a:spcPct val="107000"/>
                        </a:lnSpc>
                        <a:spcBef>
                          <a:spcPts val="0"/>
                        </a:spcBef>
                        <a:spcAft>
                          <a:spcPts val="0"/>
                        </a:spcAft>
                        <a:buFont typeface="Arial" panose="020B0604020202020204" pitchFamily="34" charset="0"/>
                        <a:buChar char="•"/>
                      </a:pPr>
                      <a:endParaRPr lang="en-US" sz="1200" kern="1200" dirty="0">
                        <a:solidFill>
                          <a:schemeClr val="dk1"/>
                        </a:solidFill>
                        <a:latin typeface="+mn-lt"/>
                        <a:ea typeface="+mn-ea"/>
                        <a:cs typeface="+mn-cs"/>
                      </a:endParaRPr>
                    </a:p>
                  </a:txBody>
                  <a:tcPr marL="24865" marR="24865" marT="0" marB="0"/>
                </a:tc>
                <a:tc>
                  <a:txBody>
                    <a:bodyPr/>
                    <a:lstStyle/>
                    <a:p>
                      <a:pPr marL="285750" indent="-285750">
                        <a:buFont typeface="Arial" panose="020B0604020202020204" pitchFamily="34" charset="0"/>
                        <a:buChar char="•"/>
                      </a:pPr>
                      <a:r>
                        <a:rPr lang="en-US" sz="1200" baseline="0" dirty="0" smtClean="0"/>
                        <a:t>PTB Scheduled Medical Self/Family</a:t>
                      </a:r>
                    </a:p>
                    <a:p>
                      <a:pPr marL="285750" indent="-285750">
                        <a:buFont typeface="Arial" panose="020B0604020202020204" pitchFamily="34" charset="0"/>
                        <a:buChar char="•"/>
                      </a:pPr>
                      <a:r>
                        <a:rPr lang="en-US" sz="1200" baseline="0" dirty="0" smtClean="0"/>
                        <a:t>NO PAY (PTB Exhausted)</a:t>
                      </a:r>
                      <a:endParaRPr lang="en-US" sz="1200" dirty="0" smtClean="0"/>
                    </a:p>
                    <a:p>
                      <a:pPr marL="285750" marR="0" lvl="0" indent="-285750" algn="l" defTabSz="914400" rtl="0" eaLnBrk="1" latinLnBrk="0" hangingPunct="1">
                        <a:lnSpc>
                          <a:spcPct val="107000"/>
                        </a:lnSpc>
                        <a:spcBef>
                          <a:spcPts val="0"/>
                        </a:spcBef>
                        <a:spcAft>
                          <a:spcPts val="0"/>
                        </a:spcAft>
                        <a:buFont typeface="Arial" panose="020B0604020202020204" pitchFamily="34" charset="0"/>
                        <a:buChar char="•"/>
                      </a:pPr>
                      <a:endParaRPr lang="en-US" sz="1200" kern="1200" dirty="0">
                        <a:solidFill>
                          <a:schemeClr val="dk1"/>
                        </a:solidFill>
                        <a:latin typeface="+mn-lt"/>
                        <a:ea typeface="+mn-ea"/>
                        <a:cs typeface="+mn-cs"/>
                      </a:endParaRPr>
                    </a:p>
                  </a:txBody>
                  <a:tcPr marL="24865" marR="24865" marT="0" marB="0"/>
                </a:tc>
                <a:extLst>
                  <a:ext uri="{0D108BD9-81ED-4DB2-BD59-A6C34878D82A}">
                    <a16:rowId xmlns:a16="http://schemas.microsoft.com/office/drawing/2014/main" val="2801768822"/>
                  </a:ext>
                </a:extLst>
              </a:tr>
            </a:tbl>
          </a:graphicData>
        </a:graphic>
      </p:graphicFrame>
    </p:spTree>
    <p:extLst>
      <p:ext uri="{BB962C8B-B14F-4D97-AF65-F5344CB8AC3E}">
        <p14:creationId xmlns:p14="http://schemas.microsoft.com/office/powerpoint/2010/main" val="2697506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Preparing for Your New Arrival</a:t>
            </a:r>
          </a:p>
        </p:txBody>
      </p:sp>
      <p:sp>
        <p:nvSpPr>
          <p:cNvPr id="3" name="Content Placeholder 2"/>
          <p:cNvSpPr>
            <a:spLocks noGrp="1"/>
          </p:cNvSpPr>
          <p:nvPr>
            <p:ph sz="quarter" idx="10"/>
          </p:nvPr>
        </p:nvSpPr>
        <p:spPr>
          <a:xfrm>
            <a:off x="2363638" y="1374387"/>
            <a:ext cx="9828362" cy="4603538"/>
          </a:xfrm>
        </p:spPr>
        <p:txBody>
          <a:bodyPr/>
          <a:lstStyle/>
          <a:p>
            <a:pPr>
              <a:buFont typeface="Wingdings" panose="05000000000000000000" pitchFamily="2" charset="2"/>
              <a:buChar char="q"/>
              <a:defRPr/>
            </a:pPr>
            <a:r>
              <a:rPr lang="en-US" sz="1600" dirty="0">
                <a:solidFill>
                  <a:schemeClr val="accent2"/>
                </a:solidFill>
              </a:rPr>
              <a:t>See your physician</a:t>
            </a:r>
          </a:p>
          <a:p>
            <a:pPr lvl="1">
              <a:buFont typeface="Arial" panose="020B0604020202020204" pitchFamily="34" charset="0"/>
              <a:buChar char="•"/>
              <a:defRPr/>
            </a:pPr>
            <a:r>
              <a:rPr lang="en-US" sz="1600" dirty="0"/>
              <a:t>Prenatal health care is very important to both mother and child</a:t>
            </a:r>
          </a:p>
          <a:p>
            <a:pPr>
              <a:buFont typeface="Wingdings" panose="05000000000000000000" pitchFamily="2" charset="2"/>
              <a:buChar char="q"/>
              <a:defRPr/>
            </a:pPr>
            <a:r>
              <a:rPr lang="en-US" sz="1600" dirty="0" smtClean="0">
                <a:solidFill>
                  <a:schemeClr val="accent3"/>
                </a:solidFill>
              </a:rPr>
              <a:t>Sign </a:t>
            </a:r>
            <a:r>
              <a:rPr lang="en-US" sz="1600" dirty="0">
                <a:solidFill>
                  <a:schemeClr val="accent3"/>
                </a:solidFill>
              </a:rPr>
              <a:t>up for Special Delivery Program</a:t>
            </a:r>
          </a:p>
          <a:p>
            <a:pPr lvl="1">
              <a:buFont typeface="Arial" panose="020B0604020202020204" pitchFamily="34" charset="0"/>
              <a:buChar char="•"/>
              <a:defRPr/>
            </a:pPr>
            <a:r>
              <a:rPr lang="en-US" sz="1600" dirty="0"/>
              <a:t>Trustmark** provides support during/after pregnancy at no additional cost. </a:t>
            </a:r>
          </a:p>
          <a:p>
            <a:pPr lvl="2">
              <a:buFont typeface="Arial" panose="020B0604020202020204" pitchFamily="34" charset="0"/>
              <a:buChar char="•"/>
              <a:defRPr/>
            </a:pPr>
            <a:r>
              <a:rPr lang="en-US" dirty="0"/>
              <a:t>Contact Trustmark for more information at 888-785-2229; or</a:t>
            </a:r>
          </a:p>
          <a:p>
            <a:pPr lvl="2">
              <a:buFont typeface="Arial" panose="020B0604020202020204" pitchFamily="34" charset="0"/>
              <a:buChar char="•"/>
              <a:defRPr/>
            </a:pPr>
            <a:r>
              <a:rPr lang="en-US" dirty="0"/>
              <a:t>Visit their website at </a:t>
            </a:r>
            <a:r>
              <a:rPr lang="en-US" u="sng" dirty="0">
                <a:hlinkClick r:id="rId2"/>
              </a:rPr>
              <a:t>Trustmark Special-Delivery</a:t>
            </a:r>
            <a:endParaRPr lang="en-US" dirty="0"/>
          </a:p>
          <a:p>
            <a:pPr>
              <a:buFont typeface="Wingdings" panose="05000000000000000000" pitchFamily="2" charset="2"/>
              <a:buChar char="q"/>
              <a:defRPr/>
            </a:pPr>
            <a:r>
              <a:rPr lang="en-US" sz="1600" dirty="0" smtClean="0">
                <a:solidFill>
                  <a:schemeClr val="accent4"/>
                </a:solidFill>
              </a:rPr>
              <a:t>Contact </a:t>
            </a:r>
            <a:r>
              <a:rPr lang="en-US" sz="1600" dirty="0">
                <a:solidFill>
                  <a:schemeClr val="accent4"/>
                </a:solidFill>
              </a:rPr>
              <a:t>your Health Insurance Provider</a:t>
            </a:r>
          </a:p>
          <a:p>
            <a:pPr>
              <a:buFont typeface="Wingdings" panose="05000000000000000000" pitchFamily="2" charset="2"/>
              <a:buChar char="q"/>
              <a:defRPr/>
            </a:pPr>
            <a:r>
              <a:rPr lang="en-US" sz="1600" dirty="0" smtClean="0">
                <a:solidFill>
                  <a:schemeClr val="accent5"/>
                </a:solidFill>
              </a:rPr>
              <a:t>Review  </a:t>
            </a:r>
            <a:r>
              <a:rPr lang="en-US" sz="1600" dirty="0">
                <a:solidFill>
                  <a:schemeClr val="accent5"/>
                </a:solidFill>
              </a:rPr>
              <a:t>Time Off and Leave of Absence policies</a:t>
            </a:r>
          </a:p>
          <a:p>
            <a:pPr lvl="1">
              <a:buFont typeface="Arial" panose="020B0604020202020204" pitchFamily="34" charset="0"/>
              <a:buChar char="•"/>
              <a:defRPr/>
            </a:pPr>
            <a:r>
              <a:rPr lang="en-US" sz="1600" dirty="0"/>
              <a:t>Information can be found in Policy Center on Starnet</a:t>
            </a:r>
          </a:p>
          <a:p>
            <a:pPr>
              <a:buFont typeface="Wingdings" panose="05000000000000000000" pitchFamily="2" charset="2"/>
              <a:buChar char="q"/>
              <a:defRPr/>
            </a:pPr>
            <a:r>
              <a:rPr lang="en-US" sz="1600" dirty="0" smtClean="0">
                <a:solidFill>
                  <a:schemeClr val="accent6"/>
                </a:solidFill>
              </a:rPr>
              <a:t>Enter </a:t>
            </a:r>
            <a:r>
              <a:rPr lang="en-US" sz="1600" dirty="0">
                <a:solidFill>
                  <a:schemeClr val="accent6"/>
                </a:solidFill>
              </a:rPr>
              <a:t>a Leave Request in Workday and recommend you make your manager aware of your leave</a:t>
            </a:r>
          </a:p>
          <a:p>
            <a:pPr>
              <a:buFont typeface="Wingdings" panose="05000000000000000000" pitchFamily="2" charset="2"/>
              <a:buChar char="q"/>
              <a:defRPr/>
            </a:pPr>
            <a:r>
              <a:rPr lang="en-US" sz="1600" dirty="0" smtClean="0">
                <a:solidFill>
                  <a:schemeClr val="accent1"/>
                </a:solidFill>
              </a:rPr>
              <a:t>Enroll </a:t>
            </a:r>
            <a:r>
              <a:rPr lang="en-US" sz="1600" dirty="0">
                <a:solidFill>
                  <a:schemeClr val="accent1"/>
                </a:solidFill>
              </a:rPr>
              <a:t>in </a:t>
            </a:r>
            <a:r>
              <a:rPr lang="en-US" sz="1600" dirty="0">
                <a:solidFill>
                  <a:schemeClr val="accent1"/>
                </a:solidFill>
                <a:hlinkClick r:id="rId3" action="ppaction://hlinkfile"/>
              </a:rPr>
              <a:t>Care.com</a:t>
            </a:r>
            <a:r>
              <a:rPr lang="en-US" sz="1600" dirty="0">
                <a:solidFill>
                  <a:schemeClr val="accent1"/>
                </a:solidFill>
              </a:rPr>
              <a:t> for support in planning for baby</a:t>
            </a:r>
          </a:p>
          <a:p>
            <a:pPr>
              <a:buFont typeface="Wingdings" panose="05000000000000000000" pitchFamily="2" charset="2"/>
              <a:buChar char="q"/>
              <a:defRPr/>
            </a:pPr>
            <a:r>
              <a:rPr lang="en-US" sz="1600" dirty="0" smtClean="0">
                <a:solidFill>
                  <a:schemeClr val="bg2">
                    <a:lumMod val="50000"/>
                  </a:schemeClr>
                </a:solidFill>
              </a:rPr>
              <a:t>Sign </a:t>
            </a:r>
            <a:r>
              <a:rPr lang="en-US" sz="1600" dirty="0">
                <a:solidFill>
                  <a:schemeClr val="bg2">
                    <a:lumMod val="50000"/>
                  </a:schemeClr>
                </a:solidFill>
              </a:rPr>
              <a:t>up for </a:t>
            </a:r>
            <a:r>
              <a:rPr lang="en-US" sz="1600" dirty="0" err="1">
                <a:solidFill>
                  <a:schemeClr val="bg2">
                    <a:lumMod val="50000"/>
                  </a:schemeClr>
                </a:solidFill>
              </a:rPr>
              <a:t>AblePay</a:t>
            </a:r>
            <a:r>
              <a:rPr lang="en-US" sz="1600" dirty="0">
                <a:solidFill>
                  <a:schemeClr val="bg2">
                    <a:lumMod val="50000"/>
                  </a:schemeClr>
                </a:solidFill>
              </a:rPr>
              <a:t> to help with out of pocket expenses. </a:t>
            </a:r>
          </a:p>
          <a:p>
            <a:pPr lvl="1">
              <a:buFont typeface="Arial" panose="020B0604020202020204" pitchFamily="34" charset="0"/>
              <a:buChar char="•"/>
              <a:defRPr/>
            </a:pPr>
            <a:r>
              <a:rPr lang="en-US" sz="1600" dirty="0">
                <a:solidFill>
                  <a:schemeClr val="tx1"/>
                </a:solidFill>
              </a:rPr>
              <a:t>Contact </a:t>
            </a:r>
            <a:r>
              <a:rPr lang="en-US" sz="1600" dirty="0" err="1">
                <a:solidFill>
                  <a:schemeClr val="tx1"/>
                </a:solidFill>
              </a:rPr>
              <a:t>AblePay</a:t>
            </a:r>
            <a:r>
              <a:rPr lang="en-US" sz="1600" dirty="0">
                <a:solidFill>
                  <a:schemeClr val="tx1"/>
                </a:solidFill>
              </a:rPr>
              <a:t> for more information 484-292-4000</a:t>
            </a:r>
          </a:p>
          <a:p>
            <a:pPr lvl="1">
              <a:buFont typeface="Arial" panose="020B0604020202020204" pitchFamily="34" charset="0"/>
              <a:buChar char="•"/>
              <a:defRPr/>
            </a:pPr>
            <a:r>
              <a:rPr lang="en-US" sz="1000" dirty="0">
                <a:solidFill>
                  <a:schemeClr val="tx1"/>
                </a:solidFill>
              </a:rPr>
              <a:t>Visit their website at </a:t>
            </a:r>
            <a:r>
              <a:rPr lang="en-US" sz="1000" dirty="0">
                <a:solidFill>
                  <a:schemeClr val="tx1"/>
                </a:solidFill>
                <a:hlinkClick r:id="rId4"/>
              </a:rPr>
              <a:t>www.ablepayhealth.com</a:t>
            </a:r>
            <a:r>
              <a:rPr lang="en-US" sz="1000" dirty="0">
                <a:solidFill>
                  <a:schemeClr val="tx1"/>
                </a:solidFill>
              </a:rPr>
              <a:t> </a:t>
            </a:r>
            <a:endParaRPr lang="en-US" sz="1000" dirty="0" smtClean="0">
              <a:solidFill>
                <a:schemeClr val="tx1"/>
              </a:solidFill>
            </a:endParaRPr>
          </a:p>
          <a:p>
            <a:pPr marL="0" indent="0">
              <a:buNone/>
              <a:defRPr/>
            </a:pPr>
            <a:r>
              <a:rPr lang="en-US" sz="1000" dirty="0" smtClean="0">
                <a:solidFill>
                  <a:schemeClr val="bg2">
                    <a:lumMod val="50000"/>
                  </a:schemeClr>
                </a:solidFill>
              </a:rPr>
              <a:t>**</a:t>
            </a:r>
            <a:r>
              <a:rPr lang="en-US" sz="1000" dirty="0">
                <a:solidFill>
                  <a:schemeClr val="accent3">
                    <a:lumMod val="75000"/>
                  </a:schemeClr>
                </a:solidFill>
              </a:rPr>
              <a:t>NOT APPLICABLE TO HORIZON HEALTHCARE SERVICE </a:t>
            </a:r>
            <a:r>
              <a:rPr lang="en-US" sz="1000" dirty="0" smtClean="0">
                <a:solidFill>
                  <a:schemeClr val="accent3">
                    <a:lumMod val="75000"/>
                  </a:schemeClr>
                </a:solidFill>
              </a:rPr>
              <a:t>EMPLOYEES</a:t>
            </a:r>
            <a:endParaRPr lang="en-US" sz="1000" dirty="0"/>
          </a:p>
        </p:txBody>
      </p:sp>
      <p:sp>
        <p:nvSpPr>
          <p:cNvPr id="4" name="Text Placeholder 3"/>
          <p:cNvSpPr>
            <a:spLocks noGrp="1"/>
          </p:cNvSpPr>
          <p:nvPr>
            <p:ph type="body" sz="quarter" idx="11"/>
          </p:nvPr>
        </p:nvSpPr>
        <p:spPr>
          <a:xfrm>
            <a:off x="605368" y="991395"/>
            <a:ext cx="8359775" cy="503762"/>
          </a:xfrm>
        </p:spPr>
        <p:txBody>
          <a:bodyPr/>
          <a:lstStyle/>
          <a:p>
            <a:pPr>
              <a:defRPr/>
            </a:pPr>
            <a:r>
              <a:rPr lang="en-US" sz="2400" b="1" dirty="0">
                <a:solidFill>
                  <a:schemeClr val="tx1"/>
                </a:solidFill>
                <a:latin typeface="Arial" panose="020B0604020202020204" pitchFamily="34" charset="0"/>
                <a:ea typeface="+mj-ea"/>
                <a:cs typeface="Arial" panose="020B0604020202020204" pitchFamily="34" charset="0"/>
              </a:rPr>
              <a:t>4 – 6 months prior</a:t>
            </a:r>
          </a:p>
        </p:txBody>
      </p:sp>
      <p:pic>
        <p:nvPicPr>
          <p:cNvPr id="12293"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05368" y="2538443"/>
            <a:ext cx="1660525"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4339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Preparing for Your New Arrival</a:t>
            </a:r>
          </a:p>
        </p:txBody>
      </p:sp>
      <p:sp>
        <p:nvSpPr>
          <p:cNvPr id="5" name="Title 1"/>
          <p:cNvSpPr txBox="1">
            <a:spLocks/>
          </p:cNvSpPr>
          <p:nvPr/>
        </p:nvSpPr>
        <p:spPr bwMode="gray">
          <a:xfrm>
            <a:off x="605368" y="1052674"/>
            <a:ext cx="8272463" cy="376237"/>
          </a:xfrm>
          <a:prstGeom prst="rect">
            <a:avLst/>
          </a:prstGeom>
          <a:noFill/>
          <a:ln w="9525">
            <a:noFill/>
            <a:miter lim="800000"/>
            <a:headEnd/>
            <a:tailEnd/>
          </a:ln>
        </p:spPr>
        <p:txBody>
          <a:bodyPr lIns="0" tIns="43536" rIns="0" bIns="43536"/>
          <a:lstStyle>
            <a:lvl1pPr algn="l" rtl="0" eaLnBrk="1" fontAlgn="base" hangingPunct="1">
              <a:lnSpc>
                <a:spcPct val="83000"/>
              </a:lnSpc>
              <a:spcBef>
                <a:spcPct val="0"/>
              </a:spcBef>
              <a:spcAft>
                <a:spcPct val="0"/>
              </a:spcAft>
              <a:defRPr sz="2400" baseline="0">
                <a:solidFill>
                  <a:srgbClr val="002C77"/>
                </a:solidFill>
                <a:latin typeface="+mj-lt"/>
                <a:ea typeface="+mj-ea"/>
                <a:cs typeface="+mj-cs"/>
              </a:defRPr>
            </a:lvl1pPr>
            <a:lvl2pPr algn="l" rtl="0" eaLnBrk="1" fontAlgn="base" hangingPunct="1">
              <a:lnSpc>
                <a:spcPct val="83000"/>
              </a:lnSpc>
              <a:spcBef>
                <a:spcPct val="0"/>
              </a:spcBef>
              <a:spcAft>
                <a:spcPct val="0"/>
              </a:spcAft>
              <a:defRPr sz="2100">
                <a:solidFill>
                  <a:srgbClr val="002C77"/>
                </a:solidFill>
                <a:latin typeface="Arial" charset="0"/>
              </a:defRPr>
            </a:lvl2pPr>
            <a:lvl3pPr algn="l" rtl="0" eaLnBrk="1" fontAlgn="base" hangingPunct="1">
              <a:lnSpc>
                <a:spcPct val="83000"/>
              </a:lnSpc>
              <a:spcBef>
                <a:spcPct val="0"/>
              </a:spcBef>
              <a:spcAft>
                <a:spcPct val="0"/>
              </a:spcAft>
              <a:defRPr sz="2100">
                <a:solidFill>
                  <a:srgbClr val="002C77"/>
                </a:solidFill>
                <a:latin typeface="Arial" charset="0"/>
              </a:defRPr>
            </a:lvl3pPr>
            <a:lvl4pPr algn="l" rtl="0" eaLnBrk="1" fontAlgn="base" hangingPunct="1">
              <a:lnSpc>
                <a:spcPct val="83000"/>
              </a:lnSpc>
              <a:spcBef>
                <a:spcPct val="0"/>
              </a:spcBef>
              <a:spcAft>
                <a:spcPct val="0"/>
              </a:spcAft>
              <a:defRPr sz="2100">
                <a:solidFill>
                  <a:srgbClr val="002C77"/>
                </a:solidFill>
                <a:latin typeface="Arial" charset="0"/>
              </a:defRPr>
            </a:lvl4pPr>
            <a:lvl5pPr algn="l" rtl="0" eaLnBrk="1" fontAlgn="base" hangingPunct="1">
              <a:lnSpc>
                <a:spcPct val="83000"/>
              </a:lnSpc>
              <a:spcBef>
                <a:spcPct val="0"/>
              </a:spcBef>
              <a:spcAft>
                <a:spcPct val="0"/>
              </a:spcAft>
              <a:defRPr sz="2100">
                <a:solidFill>
                  <a:srgbClr val="002C77"/>
                </a:solidFill>
                <a:latin typeface="Arial" charset="0"/>
              </a:defRPr>
            </a:lvl5pPr>
            <a:lvl6pPr marL="457200" algn="l" rtl="0" eaLnBrk="1" fontAlgn="base" hangingPunct="1">
              <a:lnSpc>
                <a:spcPct val="83000"/>
              </a:lnSpc>
              <a:spcBef>
                <a:spcPct val="0"/>
              </a:spcBef>
              <a:spcAft>
                <a:spcPct val="0"/>
              </a:spcAft>
              <a:defRPr sz="2100">
                <a:solidFill>
                  <a:schemeClr val="accent1"/>
                </a:solidFill>
                <a:latin typeface="Arial" charset="0"/>
              </a:defRPr>
            </a:lvl6pPr>
            <a:lvl7pPr marL="914400" algn="l" rtl="0" eaLnBrk="1" fontAlgn="base" hangingPunct="1">
              <a:lnSpc>
                <a:spcPct val="83000"/>
              </a:lnSpc>
              <a:spcBef>
                <a:spcPct val="0"/>
              </a:spcBef>
              <a:spcAft>
                <a:spcPct val="0"/>
              </a:spcAft>
              <a:defRPr sz="2100">
                <a:solidFill>
                  <a:schemeClr val="accent1"/>
                </a:solidFill>
                <a:latin typeface="Arial" charset="0"/>
              </a:defRPr>
            </a:lvl7pPr>
            <a:lvl8pPr marL="1371600" algn="l" rtl="0" eaLnBrk="1" fontAlgn="base" hangingPunct="1">
              <a:lnSpc>
                <a:spcPct val="83000"/>
              </a:lnSpc>
              <a:spcBef>
                <a:spcPct val="0"/>
              </a:spcBef>
              <a:spcAft>
                <a:spcPct val="0"/>
              </a:spcAft>
              <a:defRPr sz="2100">
                <a:solidFill>
                  <a:schemeClr val="accent1"/>
                </a:solidFill>
                <a:latin typeface="Arial" charset="0"/>
              </a:defRPr>
            </a:lvl8pPr>
            <a:lvl9pPr marL="1828800" algn="l" rtl="0" eaLnBrk="1" fontAlgn="base" hangingPunct="1">
              <a:lnSpc>
                <a:spcPct val="83000"/>
              </a:lnSpc>
              <a:spcBef>
                <a:spcPct val="0"/>
              </a:spcBef>
              <a:spcAft>
                <a:spcPct val="0"/>
              </a:spcAft>
              <a:defRPr sz="2100">
                <a:solidFill>
                  <a:schemeClr val="accent1"/>
                </a:solidFill>
                <a:latin typeface="Arial" charset="0"/>
              </a:defRPr>
            </a:lvl9pPr>
          </a:lstStyle>
          <a:p>
            <a:pPr>
              <a:defRPr/>
            </a:pPr>
            <a:r>
              <a:rPr lang="en-US" b="1" dirty="0">
                <a:solidFill>
                  <a:schemeClr val="tx1"/>
                </a:solidFill>
                <a:latin typeface="Arial" panose="020B0604020202020204" pitchFamily="34" charset="0"/>
                <a:cs typeface="Arial" panose="020B0604020202020204" pitchFamily="34" charset="0"/>
              </a:rPr>
              <a:t>When Your Child Arrives</a:t>
            </a:r>
          </a:p>
        </p:txBody>
      </p:sp>
      <p:sp>
        <p:nvSpPr>
          <p:cNvPr id="6" name="Text Placeholder 3"/>
          <p:cNvSpPr>
            <a:spLocks noGrp="1"/>
          </p:cNvSpPr>
          <p:nvPr>
            <p:ph type="body" sz="quarter" idx="11"/>
          </p:nvPr>
        </p:nvSpPr>
        <p:spPr>
          <a:xfrm>
            <a:off x="605368" y="1540616"/>
            <a:ext cx="8835494" cy="452658"/>
          </a:xfrm>
        </p:spPr>
        <p:txBody>
          <a:bodyPr/>
          <a:lstStyle/>
          <a:p>
            <a:pPr>
              <a:defRPr/>
            </a:pPr>
            <a:r>
              <a:rPr lang="en-US" sz="2000" dirty="0" smtClean="0"/>
              <a:t>Be sure to….</a:t>
            </a:r>
            <a:endParaRPr lang="en-US" sz="2000" dirty="0"/>
          </a:p>
        </p:txBody>
      </p:sp>
      <p:sp>
        <p:nvSpPr>
          <p:cNvPr id="13317" name="Content Placeholder 2"/>
          <p:cNvSpPr txBox="1">
            <a:spLocks/>
          </p:cNvSpPr>
          <p:nvPr/>
        </p:nvSpPr>
        <p:spPr bwMode="gray">
          <a:xfrm>
            <a:off x="605368" y="2030990"/>
            <a:ext cx="8685281" cy="224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lstStyle>
            <a:lvl1pPr marL="203200" indent="-203200">
              <a:spcBef>
                <a:spcPts val="200"/>
              </a:spcBef>
              <a:spcAft>
                <a:spcPts val="200"/>
              </a:spcAft>
              <a:buClr>
                <a:schemeClr val="tx2"/>
              </a:buClr>
              <a:buFont typeface="Wingdings" panose="05000000000000000000" pitchFamily="2" charset="2"/>
              <a:buChar char="w"/>
              <a:defRPr sz="2000" b="1">
                <a:solidFill>
                  <a:srgbClr val="000000"/>
                </a:solidFill>
                <a:latin typeface="Arial" panose="020B0604020202020204" pitchFamily="34" charset="0"/>
                <a:ea typeface="MS PGothic" panose="020B0600070205080204" pitchFamily="34" charset="-128"/>
              </a:defRPr>
            </a:lvl1pPr>
            <a:lvl2pPr marL="411163" indent="-200025">
              <a:spcBef>
                <a:spcPts val="200"/>
              </a:spcBef>
              <a:spcAft>
                <a:spcPts val="200"/>
              </a:spcAft>
              <a:buClr>
                <a:schemeClr val="tx2"/>
              </a:buClr>
              <a:buChar char="•"/>
              <a:defRPr>
                <a:solidFill>
                  <a:srgbClr val="000000"/>
                </a:solidFill>
                <a:latin typeface="Arial" panose="020B0604020202020204" pitchFamily="34" charset="0"/>
                <a:ea typeface="MS PGothic" panose="020B0600070205080204" pitchFamily="34" charset="-128"/>
              </a:defRPr>
            </a:lvl2pPr>
            <a:lvl3pPr marL="593725" indent="-177800">
              <a:spcBef>
                <a:spcPts val="200"/>
              </a:spcBef>
              <a:spcAft>
                <a:spcPts val="200"/>
              </a:spcAft>
              <a:buClr>
                <a:schemeClr val="tx2"/>
              </a:buClr>
              <a:buFont typeface="Arial" panose="020B0604020202020204" pitchFamily="34" charset="0"/>
              <a:buChar char="–"/>
              <a:defRPr>
                <a:solidFill>
                  <a:srgbClr val="000000"/>
                </a:solidFill>
                <a:latin typeface="Arial" panose="020B0604020202020204" pitchFamily="34" charset="0"/>
                <a:ea typeface="MS PGothic" panose="020B0600070205080204" pitchFamily="34" charset="-128"/>
              </a:defRPr>
            </a:lvl3pPr>
            <a:lvl4pPr marL="776288" indent="-177800">
              <a:spcBef>
                <a:spcPts val="200"/>
              </a:spcBef>
              <a:spcAft>
                <a:spcPts val="200"/>
              </a:spcAft>
              <a:buClr>
                <a:schemeClr val="tx2"/>
              </a:buClr>
              <a:buFont typeface="Franklin Gothic Book" panose="020B0503020102020204" pitchFamily="34" charset="0"/>
              <a:buChar char="○"/>
              <a:defRPr sz="1600">
                <a:solidFill>
                  <a:srgbClr val="000000"/>
                </a:solidFill>
                <a:latin typeface="Arial" panose="020B0604020202020204" pitchFamily="34" charset="0"/>
                <a:ea typeface="MS PGothic" panose="020B0600070205080204" pitchFamily="34" charset="-128"/>
              </a:defRPr>
            </a:lvl4pPr>
            <a:lvl5pPr marL="958850" indent="-177800">
              <a:spcBef>
                <a:spcPts val="200"/>
              </a:spcBef>
              <a:spcAft>
                <a:spcPts val="200"/>
              </a:spcAft>
              <a:buClr>
                <a:schemeClr val="tx2"/>
              </a:buClr>
              <a:buFont typeface="Franklin Gothic Book" panose="020B0503020102020204" pitchFamily="34" charset="0"/>
              <a:buChar char="–"/>
              <a:defRPr sz="1600">
                <a:solidFill>
                  <a:srgbClr val="000000"/>
                </a:solidFill>
                <a:latin typeface="Arial" panose="020B0604020202020204" pitchFamily="34" charset="0"/>
                <a:ea typeface="MS PGothic" panose="020B0600070205080204" pitchFamily="34" charset="-128"/>
              </a:defRPr>
            </a:lvl5pPr>
            <a:lvl6pPr marL="1416050" indent="-177800" eaLnBrk="0" fontAlgn="base" hangingPunct="0">
              <a:spcBef>
                <a:spcPts val="200"/>
              </a:spcBef>
              <a:spcAft>
                <a:spcPts val="200"/>
              </a:spcAft>
              <a:buClr>
                <a:schemeClr val="tx2"/>
              </a:buClr>
              <a:buFont typeface="Franklin Gothic Book" panose="020B0503020102020204" pitchFamily="34" charset="0"/>
              <a:buChar char="–"/>
              <a:defRPr sz="1600">
                <a:solidFill>
                  <a:srgbClr val="000000"/>
                </a:solidFill>
                <a:latin typeface="Arial" panose="020B0604020202020204" pitchFamily="34" charset="0"/>
                <a:ea typeface="MS PGothic" panose="020B0600070205080204" pitchFamily="34" charset="-128"/>
              </a:defRPr>
            </a:lvl6pPr>
            <a:lvl7pPr marL="1873250" indent="-177800" eaLnBrk="0" fontAlgn="base" hangingPunct="0">
              <a:spcBef>
                <a:spcPts val="200"/>
              </a:spcBef>
              <a:spcAft>
                <a:spcPts val="200"/>
              </a:spcAft>
              <a:buClr>
                <a:schemeClr val="tx2"/>
              </a:buClr>
              <a:buFont typeface="Franklin Gothic Book" panose="020B0503020102020204" pitchFamily="34" charset="0"/>
              <a:buChar char="–"/>
              <a:defRPr sz="1600">
                <a:solidFill>
                  <a:srgbClr val="000000"/>
                </a:solidFill>
                <a:latin typeface="Arial" panose="020B0604020202020204" pitchFamily="34" charset="0"/>
                <a:ea typeface="MS PGothic" panose="020B0600070205080204" pitchFamily="34" charset="-128"/>
              </a:defRPr>
            </a:lvl7pPr>
            <a:lvl8pPr marL="2330450" indent="-177800" eaLnBrk="0" fontAlgn="base" hangingPunct="0">
              <a:spcBef>
                <a:spcPts val="200"/>
              </a:spcBef>
              <a:spcAft>
                <a:spcPts val="200"/>
              </a:spcAft>
              <a:buClr>
                <a:schemeClr val="tx2"/>
              </a:buClr>
              <a:buFont typeface="Franklin Gothic Book" panose="020B0503020102020204" pitchFamily="34" charset="0"/>
              <a:buChar char="–"/>
              <a:defRPr sz="1600">
                <a:solidFill>
                  <a:srgbClr val="000000"/>
                </a:solidFill>
                <a:latin typeface="Arial" panose="020B0604020202020204" pitchFamily="34" charset="0"/>
                <a:ea typeface="MS PGothic" panose="020B0600070205080204" pitchFamily="34" charset="-128"/>
              </a:defRPr>
            </a:lvl8pPr>
            <a:lvl9pPr marL="2787650" indent="-177800" eaLnBrk="0" fontAlgn="base" hangingPunct="0">
              <a:spcBef>
                <a:spcPts val="200"/>
              </a:spcBef>
              <a:spcAft>
                <a:spcPts val="200"/>
              </a:spcAft>
              <a:buClr>
                <a:schemeClr val="tx2"/>
              </a:buClr>
              <a:buFont typeface="Franklin Gothic Book" panose="020B0503020102020204" pitchFamily="34" charset="0"/>
              <a:buChar char="–"/>
              <a:defRPr sz="1600">
                <a:solidFill>
                  <a:srgbClr val="000000"/>
                </a:solidFill>
                <a:latin typeface="Arial" panose="020B0604020202020204" pitchFamily="34" charset="0"/>
                <a:ea typeface="MS PGothic" panose="020B0600070205080204" pitchFamily="34" charset="-128"/>
              </a:defRPr>
            </a:lvl9pPr>
          </a:lstStyle>
          <a:p>
            <a:pPr eaLnBrk="1" hangingPunct="1">
              <a:buClrTx/>
              <a:buFont typeface="Wingdings" panose="05000000000000000000" pitchFamily="2" charset="2"/>
              <a:buChar char="q"/>
              <a:defRPr/>
            </a:pPr>
            <a:r>
              <a:rPr lang="en-US" altLang="en-US" dirty="0">
                <a:solidFill>
                  <a:schemeClr val="accent2"/>
                </a:solidFill>
              </a:rPr>
              <a:t>Communicate the start date of your leave to your manager</a:t>
            </a:r>
          </a:p>
          <a:p>
            <a:pPr eaLnBrk="1" hangingPunct="1">
              <a:buClrTx/>
              <a:buFont typeface="Wingdings" panose="05000000000000000000" pitchFamily="2" charset="2"/>
              <a:buChar char="q"/>
              <a:defRPr/>
            </a:pPr>
            <a:r>
              <a:rPr lang="en-US" altLang="en-US" dirty="0" smtClean="0">
                <a:solidFill>
                  <a:srgbClr val="9BBB59"/>
                </a:solidFill>
              </a:rPr>
              <a:t>Enroll </a:t>
            </a:r>
            <a:r>
              <a:rPr lang="en-US" altLang="en-US" dirty="0">
                <a:solidFill>
                  <a:srgbClr val="9BBB59"/>
                </a:solidFill>
              </a:rPr>
              <a:t>your child in LG Health’s benefits</a:t>
            </a:r>
          </a:p>
          <a:p>
            <a:pPr lvl="1" eaLnBrk="1" hangingPunct="1">
              <a:spcBef>
                <a:spcPct val="0"/>
              </a:spcBef>
              <a:spcAft>
                <a:spcPct val="0"/>
              </a:spcAft>
              <a:buClrTx/>
              <a:defRPr/>
            </a:pPr>
            <a:r>
              <a:rPr lang="en-US" altLang="en-US" sz="2000" dirty="0">
                <a:solidFill>
                  <a:schemeClr val="tx1"/>
                </a:solidFill>
              </a:rPr>
              <a:t>Be sure to enroll your child in applicable benefits within 30 calendar days of the birth through Workday (See Page </a:t>
            </a:r>
            <a:r>
              <a:rPr lang="en-US" altLang="en-US" sz="2000" dirty="0" smtClean="0">
                <a:solidFill>
                  <a:schemeClr val="tx1"/>
                </a:solidFill>
              </a:rPr>
              <a:t>10 </a:t>
            </a:r>
            <a:r>
              <a:rPr lang="en-US" altLang="en-US" sz="2000" dirty="0">
                <a:solidFill>
                  <a:schemeClr val="tx1"/>
                </a:solidFill>
              </a:rPr>
              <a:t>for instructions)</a:t>
            </a:r>
          </a:p>
          <a:p>
            <a:pPr lvl="1" algn="ctr" eaLnBrk="1" hangingPunct="1">
              <a:spcBef>
                <a:spcPts val="1200"/>
              </a:spcBef>
              <a:spcAft>
                <a:spcPct val="0"/>
              </a:spcAft>
              <a:buClrTx/>
              <a:buFont typeface="Wingdings" panose="05000000000000000000" pitchFamily="2" charset="2"/>
              <a:buChar char="q"/>
              <a:defRPr/>
            </a:pPr>
            <a:r>
              <a:rPr lang="en-US" altLang="en-US" sz="2000" dirty="0">
                <a:solidFill>
                  <a:schemeClr val="tx1"/>
                </a:solidFill>
              </a:rPr>
              <a:t>Health, Dental and/or Vision Coverage</a:t>
            </a:r>
          </a:p>
          <a:p>
            <a:pPr lvl="1" algn="ctr" eaLnBrk="1" hangingPunct="1">
              <a:spcBef>
                <a:spcPts val="1200"/>
              </a:spcBef>
              <a:spcAft>
                <a:spcPct val="0"/>
              </a:spcAft>
              <a:buClrTx/>
              <a:buFont typeface="Wingdings" panose="05000000000000000000" pitchFamily="2" charset="2"/>
              <a:buChar char="q"/>
              <a:defRPr/>
            </a:pPr>
            <a:r>
              <a:rPr lang="en-US" altLang="en-US" sz="2000" dirty="0">
                <a:solidFill>
                  <a:schemeClr val="tx1"/>
                </a:solidFill>
              </a:rPr>
              <a:t>Flexible Spending Accounts (FSA) </a:t>
            </a:r>
          </a:p>
          <a:p>
            <a:pPr lvl="1" algn="ctr" eaLnBrk="1" hangingPunct="1">
              <a:spcBef>
                <a:spcPts val="1200"/>
              </a:spcBef>
              <a:spcAft>
                <a:spcPct val="0"/>
              </a:spcAft>
              <a:buClrTx/>
              <a:buFont typeface="Wingdings" panose="05000000000000000000" pitchFamily="2" charset="2"/>
              <a:buChar char="q"/>
              <a:defRPr/>
            </a:pPr>
            <a:r>
              <a:rPr lang="en-US" altLang="en-US" sz="2000" dirty="0">
                <a:solidFill>
                  <a:schemeClr val="tx1"/>
                </a:solidFill>
              </a:rPr>
              <a:t>Health Saving Account</a:t>
            </a:r>
          </a:p>
          <a:p>
            <a:pPr eaLnBrk="1" hangingPunct="1">
              <a:buClrTx/>
              <a:buFont typeface="Wingdings" panose="05000000000000000000" pitchFamily="2" charset="2"/>
              <a:buChar char="q"/>
              <a:defRPr/>
            </a:pPr>
            <a:r>
              <a:rPr lang="en-US" altLang="en-US" dirty="0" smtClean="0">
                <a:solidFill>
                  <a:srgbClr val="8064A2"/>
                </a:solidFill>
              </a:rPr>
              <a:t>Get </a:t>
            </a:r>
            <a:r>
              <a:rPr lang="en-US" altLang="en-US" dirty="0">
                <a:solidFill>
                  <a:srgbClr val="8064A2"/>
                </a:solidFill>
              </a:rPr>
              <a:t>a Social Security Number (SSN) for your child</a:t>
            </a:r>
          </a:p>
          <a:p>
            <a:pPr lvl="1" eaLnBrk="1" hangingPunct="1">
              <a:buClrTx/>
              <a:defRPr/>
            </a:pPr>
            <a:r>
              <a:rPr lang="en-US" altLang="en-US" sz="2000" b="1" dirty="0">
                <a:solidFill>
                  <a:srgbClr val="8064A2"/>
                </a:solidFill>
              </a:rPr>
              <a:t> </a:t>
            </a:r>
            <a:r>
              <a:rPr lang="en-US" altLang="en-US" sz="2000" dirty="0">
                <a:solidFill>
                  <a:schemeClr val="tx1"/>
                </a:solidFill>
              </a:rPr>
              <a:t>A SSN allows you to capture tax benefits that will help defray some child care costs</a:t>
            </a:r>
          </a:p>
          <a:p>
            <a:pPr lvl="1" eaLnBrk="1" hangingPunct="1">
              <a:spcBef>
                <a:spcPts val="1200"/>
              </a:spcBef>
              <a:spcAft>
                <a:spcPct val="0"/>
              </a:spcAft>
              <a:buClrTx/>
              <a:buNone/>
              <a:defRPr/>
            </a:pPr>
            <a:endParaRPr lang="en-US" altLang="en-US" sz="2000" dirty="0">
              <a:solidFill>
                <a:schemeClr val="tx1"/>
              </a:solidFill>
            </a:endParaRPr>
          </a:p>
          <a:p>
            <a:pPr lvl="1" eaLnBrk="1" hangingPunct="1">
              <a:spcBef>
                <a:spcPts val="1200"/>
              </a:spcBef>
              <a:spcAft>
                <a:spcPct val="0"/>
              </a:spcAft>
              <a:buClrTx/>
              <a:buNone/>
              <a:defRPr/>
            </a:pPr>
            <a:endParaRPr lang="en-US" altLang="en-US" sz="2000" dirty="0">
              <a:solidFill>
                <a:schemeClr val="tx1"/>
              </a:solidFill>
            </a:endParaRPr>
          </a:p>
          <a:p>
            <a:pPr marL="0" indent="0" eaLnBrk="1" hangingPunct="1">
              <a:buClrTx/>
              <a:buNone/>
              <a:defRPr/>
            </a:pPr>
            <a:r>
              <a:rPr lang="en-US" altLang="en-US" dirty="0">
                <a:solidFill>
                  <a:schemeClr val="tx1"/>
                </a:solidFill>
              </a:rPr>
              <a:t> </a:t>
            </a:r>
          </a:p>
          <a:p>
            <a:pPr eaLnBrk="1" hangingPunct="1">
              <a:spcBef>
                <a:spcPts val="1438"/>
              </a:spcBef>
              <a:spcAft>
                <a:spcPct val="0"/>
              </a:spcAft>
              <a:buClrTx/>
              <a:buFontTx/>
              <a:buChar char="•"/>
              <a:defRPr/>
            </a:pPr>
            <a:endParaRPr lang="en-US" altLang="en-US" b="0" dirty="0">
              <a:solidFill>
                <a:srgbClr val="FF0000"/>
              </a:solidFill>
            </a:endParaRPr>
          </a:p>
        </p:txBody>
      </p:sp>
      <p:pic>
        <p:nvPicPr>
          <p:cNvPr id="13318"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86249" y="1540616"/>
            <a:ext cx="1940682" cy="3046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0995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91098" y="0"/>
            <a:ext cx="10375000" cy="2031325"/>
          </a:xfrm>
        </p:spPr>
        <p:txBody>
          <a:bodyPr/>
          <a:lstStyle/>
          <a:p>
            <a:pPr algn="ctr"/>
            <a:r>
              <a:rPr lang="en-US" altLang="en-US" dirty="0" smtClean="0"/>
              <a:t/>
            </a:r>
            <a:br>
              <a:rPr lang="en-US" altLang="en-US" dirty="0" smtClean="0"/>
            </a:br>
            <a:r>
              <a:rPr lang="en-US" altLang="en-US" dirty="0"/>
              <a:t>Consider using an </a:t>
            </a:r>
            <a:r>
              <a:rPr lang="en-US" altLang="en-US" dirty="0" err="1"/>
              <a:t>Eliance</a:t>
            </a:r>
            <a:r>
              <a:rPr lang="en-US" altLang="en-US" dirty="0"/>
              <a:t> Health Network Provider….</a:t>
            </a:r>
            <a:br>
              <a:rPr lang="en-US" altLang="en-US" dirty="0"/>
            </a:br>
            <a:r>
              <a:rPr lang="en-US" altLang="en-US" sz="2400" b="1" dirty="0"/>
              <a:t>Woman and Babies Hospital</a:t>
            </a:r>
            <a:br>
              <a:rPr lang="en-US" altLang="en-US" sz="2400" b="1" dirty="0"/>
            </a:br>
            <a:r>
              <a:rPr lang="en-US" altLang="en-US" sz="2400" b="1" dirty="0"/>
              <a:t>A </a:t>
            </a:r>
            <a:r>
              <a:rPr lang="en-US" altLang="en-US" sz="2400" b="1" dirty="0">
                <a:solidFill>
                  <a:schemeClr val="accent5">
                    <a:lumMod val="75000"/>
                  </a:schemeClr>
                </a:solidFill>
              </a:rPr>
              <a:t>Baby-Friendly</a:t>
            </a:r>
            <a:r>
              <a:rPr lang="en-US" altLang="en-US" sz="2400" b="1" dirty="0"/>
              <a:t> </a:t>
            </a:r>
            <a:r>
              <a:rPr lang="en-US" altLang="en-US" sz="2400" b="1" dirty="0" smtClean="0"/>
              <a:t>hospital </a:t>
            </a:r>
            <a:r>
              <a:rPr lang="en-US" altLang="en-US" sz="2400" b="1" dirty="0"/>
              <a:t>offering an optimal level of care for infant feeding and mother/baby bonding</a:t>
            </a:r>
          </a:p>
        </p:txBody>
      </p:sp>
      <p:sp>
        <p:nvSpPr>
          <p:cNvPr id="3" name="Content Placeholder 2"/>
          <p:cNvSpPr>
            <a:spLocks noGrp="1"/>
          </p:cNvSpPr>
          <p:nvPr>
            <p:ph sz="quarter" idx="10"/>
          </p:nvPr>
        </p:nvSpPr>
        <p:spPr>
          <a:xfrm>
            <a:off x="875163" y="2031325"/>
            <a:ext cx="10375000" cy="3890522"/>
          </a:xfrm>
        </p:spPr>
        <p:txBody>
          <a:bodyPr/>
          <a:lstStyle/>
          <a:p>
            <a:pPr marL="0" indent="0">
              <a:buNone/>
              <a:defRPr/>
            </a:pPr>
            <a:endParaRPr lang="en-US" dirty="0" smtClean="0"/>
          </a:p>
          <a:p>
            <a:pPr marL="0" indent="0">
              <a:buNone/>
              <a:defRPr/>
            </a:pPr>
            <a:r>
              <a:rPr lang="en-US" dirty="0" smtClean="0"/>
              <a:t>Maternity services that allow a personalized approach to your care, understanding your preferences and concerns while offering support and education at every step.  </a:t>
            </a:r>
          </a:p>
          <a:p>
            <a:pPr>
              <a:defRPr/>
            </a:pPr>
            <a:endParaRPr lang="en-US" dirty="0"/>
          </a:p>
          <a:p>
            <a:pPr>
              <a:defRPr/>
            </a:pPr>
            <a:r>
              <a:rPr lang="en-US" dirty="0" smtClean="0"/>
              <a:t>Practices to Meet the Goals for your </a:t>
            </a:r>
            <a:r>
              <a:rPr lang="en-US" dirty="0"/>
              <a:t>N</a:t>
            </a:r>
            <a:r>
              <a:rPr lang="en-US" dirty="0" smtClean="0"/>
              <a:t>ewborns Feeding Needs</a:t>
            </a:r>
            <a:endParaRPr lang="en-US" dirty="0"/>
          </a:p>
          <a:p>
            <a:pPr>
              <a:defRPr/>
            </a:pPr>
            <a:r>
              <a:rPr lang="en-US" dirty="0" smtClean="0"/>
              <a:t>Understanding </a:t>
            </a:r>
            <a:r>
              <a:rPr lang="en-US" dirty="0"/>
              <a:t>the Importance of Rooming </a:t>
            </a:r>
            <a:r>
              <a:rPr lang="en-US" dirty="0" smtClean="0"/>
              <a:t>In</a:t>
            </a:r>
          </a:p>
          <a:p>
            <a:pPr>
              <a:defRPr/>
            </a:pPr>
            <a:r>
              <a:rPr lang="en-US" dirty="0" smtClean="0"/>
              <a:t>Supportive Breastfeeding Center</a:t>
            </a:r>
          </a:p>
          <a:p>
            <a:pPr>
              <a:defRPr/>
            </a:pPr>
            <a:r>
              <a:rPr lang="en-US" dirty="0" smtClean="0"/>
              <a:t>Enhancing the bonding experience with early Skin to Skin contact</a:t>
            </a:r>
          </a:p>
          <a:p>
            <a:pPr>
              <a:defRPr/>
            </a:pPr>
            <a:r>
              <a:rPr lang="en-US" dirty="0" smtClean="0"/>
              <a:t>Free Baby Weigh Station</a:t>
            </a:r>
          </a:p>
          <a:p>
            <a:pPr>
              <a:defRPr/>
            </a:pPr>
            <a:r>
              <a:rPr lang="en-US" dirty="0" smtClean="0"/>
              <a:t>Offering Outpatient Feeding Assistance with an Individualized Feeding Plan</a:t>
            </a:r>
            <a:endParaRPr lang="en-US" dirty="0"/>
          </a:p>
        </p:txBody>
      </p:sp>
      <p:sp>
        <p:nvSpPr>
          <p:cNvPr id="5" name="Text Placeholder 4"/>
          <p:cNvSpPr>
            <a:spLocks noGrp="1"/>
          </p:cNvSpPr>
          <p:nvPr>
            <p:ph type="body" sz="quarter" idx="12"/>
          </p:nvPr>
        </p:nvSpPr>
        <p:spPr>
          <a:xfrm flipV="1">
            <a:off x="1873250" y="1973263"/>
            <a:ext cx="8358188" cy="728662"/>
          </a:xfrm>
        </p:spPr>
        <p:txBody>
          <a:bodyPr/>
          <a:lstStyle/>
          <a:p>
            <a:pPr>
              <a:defRPr/>
            </a:pPr>
            <a:endParaRPr lang="en-US" dirty="0" smtClean="0"/>
          </a:p>
          <a:p>
            <a:pPr>
              <a:defRPr/>
            </a:pPr>
            <a:endParaRPr lang="en-US" dirty="0" smtClean="0"/>
          </a:p>
        </p:txBody>
      </p:sp>
    </p:spTree>
    <p:extLst>
      <p:ext uri="{BB962C8B-B14F-4D97-AF65-F5344CB8AC3E}">
        <p14:creationId xmlns:p14="http://schemas.microsoft.com/office/powerpoint/2010/main" val="2865164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088372" y="239774"/>
            <a:ext cx="8520113" cy="923330"/>
          </a:xfrm>
        </p:spPr>
        <p:txBody>
          <a:bodyPr/>
          <a:lstStyle/>
          <a:p>
            <a:pPr algn="ctr"/>
            <a:r>
              <a:rPr lang="en-US" altLang="en-US" dirty="0"/>
              <a:t>Women &amp; Babies Hospital Classes for New &amp; Expecting Families</a:t>
            </a:r>
          </a:p>
        </p:txBody>
      </p:sp>
      <p:sp>
        <p:nvSpPr>
          <p:cNvPr id="5" name="Text Placeholder 4"/>
          <p:cNvSpPr>
            <a:spLocks noGrp="1"/>
          </p:cNvSpPr>
          <p:nvPr>
            <p:ph type="body" sz="quarter" idx="12"/>
          </p:nvPr>
        </p:nvSpPr>
        <p:spPr>
          <a:xfrm>
            <a:off x="1958976" y="1146175"/>
            <a:ext cx="8359775" cy="1309189"/>
          </a:xfrm>
        </p:spPr>
        <p:txBody>
          <a:bodyPr/>
          <a:lstStyle/>
          <a:p>
            <a:pPr algn="ctr">
              <a:defRPr/>
            </a:pPr>
            <a:r>
              <a:rPr lang="en-US" sz="2400" dirty="0" smtClean="0"/>
              <a:t>Classes fill up quickly! Call 717-544-3300 for registration and insurance coverage information</a:t>
            </a:r>
          </a:p>
          <a:p>
            <a:pPr algn="ctr">
              <a:defRPr/>
            </a:pPr>
            <a:r>
              <a:rPr lang="en-US" sz="2400" dirty="0" smtClean="0"/>
              <a:t>See attached Brochure for Details on all Classes </a:t>
            </a:r>
            <a:endParaRPr lang="en-US" sz="2400" dirty="0"/>
          </a:p>
        </p:txBody>
      </p:sp>
      <p:sp>
        <p:nvSpPr>
          <p:cNvPr id="6" name="Rectangle 5"/>
          <p:cNvSpPr/>
          <p:nvPr/>
        </p:nvSpPr>
        <p:spPr>
          <a:xfrm>
            <a:off x="977660" y="3228684"/>
            <a:ext cx="4965940" cy="1569660"/>
          </a:xfrm>
          <a:prstGeom prst="rect">
            <a:avLst/>
          </a:prstGeom>
        </p:spPr>
        <p:txBody>
          <a:bodyPr wrap="square">
            <a:spAutoFit/>
          </a:bodyPr>
          <a:lstStyle/>
          <a:p>
            <a:r>
              <a:rPr lang="en-US" sz="1600" dirty="0" smtClean="0">
                <a:latin typeface="HelveticaNeueLTStd-Bd" panose="020B0804020202020204" pitchFamily="34" charset="0"/>
              </a:rPr>
              <a:t>28 </a:t>
            </a:r>
            <a:r>
              <a:rPr lang="en-US" sz="1600" dirty="0">
                <a:latin typeface="HelveticaNeueLTStd-Bd" panose="020B0804020202020204" pitchFamily="34" charset="0"/>
              </a:rPr>
              <a:t>– 36 Weeks</a:t>
            </a:r>
          </a:p>
          <a:p>
            <a:endParaRPr lang="en-US" sz="1600" dirty="0" smtClean="0">
              <a:latin typeface="HelveticaNeueLTStd-Bd" panose="020B0804020202020204" pitchFamily="34" charset="0"/>
            </a:endParaRPr>
          </a:p>
          <a:p>
            <a:pPr marL="285750" indent="-285750">
              <a:buFont typeface="Wingdings" panose="05000000000000000000" pitchFamily="2" charset="2"/>
              <a:buChar char="q"/>
            </a:pPr>
            <a:r>
              <a:rPr lang="en-US" sz="1600" dirty="0" smtClean="0">
                <a:latin typeface="HelveticaNeueLTStd-Bd" panose="020B0804020202020204" pitchFamily="34" charset="0"/>
              </a:rPr>
              <a:t>Approaches </a:t>
            </a:r>
            <a:r>
              <a:rPr lang="en-US" sz="1600" dirty="0">
                <a:latin typeface="HelveticaNeueLTStd-Bd" panose="020B0804020202020204" pitchFamily="34" charset="0"/>
              </a:rPr>
              <a:t>to Un-Medicated Birth</a:t>
            </a:r>
          </a:p>
          <a:p>
            <a:pPr marL="285750" indent="-285750">
              <a:buFont typeface="Wingdings" panose="05000000000000000000" pitchFamily="2" charset="2"/>
              <a:buChar char="q"/>
            </a:pPr>
            <a:r>
              <a:rPr lang="en-US" sz="1600" dirty="0">
                <a:latin typeface="HelveticaNeueLTStd-Bd" panose="020B0804020202020204" pitchFamily="34" charset="0"/>
              </a:rPr>
              <a:t>Baby Care Basics</a:t>
            </a:r>
          </a:p>
          <a:p>
            <a:pPr marL="285750" indent="-285750">
              <a:buFont typeface="Wingdings" panose="05000000000000000000" pitchFamily="2" charset="2"/>
              <a:buChar char="q"/>
            </a:pPr>
            <a:r>
              <a:rPr lang="en-US" sz="1600" dirty="0">
                <a:latin typeface="HelveticaNeueLTStd-Bd" panose="020B0804020202020204" pitchFamily="34" charset="0"/>
              </a:rPr>
              <a:t>Breastfeeding</a:t>
            </a:r>
          </a:p>
          <a:p>
            <a:pPr marL="285750" indent="-285750">
              <a:buFont typeface="Wingdings" panose="05000000000000000000" pitchFamily="2" charset="2"/>
              <a:buChar char="q"/>
            </a:pPr>
            <a:r>
              <a:rPr lang="en-US" sz="1600" dirty="0">
                <a:latin typeface="HelveticaNeueLTStd-Bd" panose="020B0804020202020204" pitchFamily="34" charset="0"/>
              </a:rPr>
              <a:t>Childbirth </a:t>
            </a:r>
            <a:r>
              <a:rPr lang="en-US" sz="1600" dirty="0" smtClean="0">
                <a:latin typeface="HelveticaNeueLTStd-Bd" panose="020B0804020202020204" pitchFamily="34" charset="0"/>
              </a:rPr>
              <a:t>Preparation</a:t>
            </a:r>
            <a:endParaRPr lang="en-US" sz="1600" dirty="0">
              <a:latin typeface="HelveticaNeueLTStd-Bd" panose="020B0804020202020204" pitchFamily="34" charset="0"/>
            </a:endParaRPr>
          </a:p>
        </p:txBody>
      </p:sp>
      <p:sp>
        <p:nvSpPr>
          <p:cNvPr id="7" name="Rectangle 6"/>
          <p:cNvSpPr/>
          <p:nvPr/>
        </p:nvSpPr>
        <p:spPr>
          <a:xfrm>
            <a:off x="6096000" y="3157043"/>
            <a:ext cx="6096000" cy="2062103"/>
          </a:xfrm>
          <a:prstGeom prst="rect">
            <a:avLst/>
          </a:prstGeom>
        </p:spPr>
        <p:txBody>
          <a:bodyPr>
            <a:spAutoFit/>
          </a:bodyPr>
          <a:lstStyle/>
          <a:p>
            <a:r>
              <a:rPr lang="en-US" sz="1600" dirty="0">
                <a:latin typeface="HelveticaNeueLTStd-Bd" panose="020B0804020202020204" pitchFamily="34" charset="0"/>
              </a:rPr>
              <a:t>Anytime before baby</a:t>
            </a:r>
          </a:p>
          <a:p>
            <a:endParaRPr lang="en-US" sz="1600" dirty="0" smtClean="0">
              <a:latin typeface="HelveticaNeueLTStd-Bd" panose="020B0804020202020204" pitchFamily="34" charset="0"/>
            </a:endParaRPr>
          </a:p>
          <a:p>
            <a:pPr marL="285750" indent="-285750">
              <a:buFont typeface="Wingdings" panose="05000000000000000000" pitchFamily="2" charset="2"/>
              <a:buChar char="q"/>
            </a:pPr>
            <a:r>
              <a:rPr lang="en-US" sz="1600" dirty="0" smtClean="0">
                <a:latin typeface="HelveticaNeueLTStd-Bd" panose="020B0804020202020204" pitchFamily="34" charset="0"/>
              </a:rPr>
              <a:t>Father’s </a:t>
            </a:r>
            <a:r>
              <a:rPr lang="en-US" sz="1600" dirty="0">
                <a:latin typeface="HelveticaNeueLTStd-Bd" panose="020B0804020202020204" pitchFamily="34" charset="0"/>
              </a:rPr>
              <a:t>Boot Camp</a:t>
            </a:r>
          </a:p>
          <a:p>
            <a:pPr marL="285750" indent="-285750">
              <a:buFont typeface="Wingdings" panose="05000000000000000000" pitchFamily="2" charset="2"/>
              <a:buChar char="q"/>
            </a:pPr>
            <a:r>
              <a:rPr lang="en-US" sz="1600" dirty="0" smtClean="0">
                <a:latin typeface="HelveticaNeueLTStd-Bd" panose="020B0804020202020204" pitchFamily="34" charset="0"/>
              </a:rPr>
              <a:t>Grand parenting </a:t>
            </a:r>
            <a:r>
              <a:rPr lang="en-US" sz="1600" dirty="0">
                <a:latin typeface="HelveticaNeueLTStd-Bd" panose="020B0804020202020204" pitchFamily="34" charset="0"/>
              </a:rPr>
              <a:t>in the 21st Century</a:t>
            </a:r>
          </a:p>
          <a:p>
            <a:pPr marL="285750" indent="-285750">
              <a:buFont typeface="Wingdings" panose="05000000000000000000" pitchFamily="2" charset="2"/>
              <a:buChar char="q"/>
            </a:pPr>
            <a:r>
              <a:rPr lang="en-US" sz="1600" dirty="0">
                <a:latin typeface="HelveticaNeueLTStd-Bd" panose="020B0804020202020204" pitchFamily="34" charset="0"/>
              </a:rPr>
              <a:t>Pregnancy Yoga</a:t>
            </a:r>
          </a:p>
          <a:p>
            <a:pPr marL="285750" indent="-285750">
              <a:buFont typeface="Wingdings" panose="05000000000000000000" pitchFamily="2" charset="2"/>
              <a:buChar char="q"/>
            </a:pPr>
            <a:r>
              <a:rPr lang="en-US" sz="1600" dirty="0">
                <a:latin typeface="HelveticaNeueLTStd-Bd" panose="020B0804020202020204" pitchFamily="34" charset="0"/>
              </a:rPr>
              <a:t>Sibling Class</a:t>
            </a:r>
          </a:p>
          <a:p>
            <a:pPr marL="285750" indent="-285750">
              <a:buFont typeface="Wingdings" panose="05000000000000000000" pitchFamily="2" charset="2"/>
              <a:buChar char="q"/>
            </a:pPr>
            <a:r>
              <a:rPr lang="en-US" sz="1600" dirty="0">
                <a:latin typeface="HelveticaNeueLTStd-Bd" panose="020B0804020202020204" pitchFamily="34" charset="0"/>
              </a:rPr>
              <a:t>Twins &amp; More</a:t>
            </a:r>
          </a:p>
          <a:p>
            <a:pPr marL="285750" indent="-285750">
              <a:buFont typeface="Wingdings" panose="05000000000000000000" pitchFamily="2" charset="2"/>
              <a:buChar char="q"/>
            </a:pPr>
            <a:r>
              <a:rPr lang="en-US" sz="1600" dirty="0">
                <a:latin typeface="HelveticaNeueLTStd-Bd" panose="020B0804020202020204" pitchFamily="34" charset="0"/>
              </a:rPr>
              <a:t>Infant </a:t>
            </a:r>
            <a:r>
              <a:rPr lang="en-US" sz="1600" dirty="0" smtClean="0">
                <a:latin typeface="HelveticaNeueLTStd-Bd" panose="020B0804020202020204" pitchFamily="34" charset="0"/>
              </a:rPr>
              <a:t>CPR</a:t>
            </a:r>
            <a:endParaRPr lang="en-US" sz="1600" dirty="0">
              <a:latin typeface="HelveticaNeueLTStd-Bd" panose="020B0804020202020204" pitchFamily="34" charset="0"/>
            </a:endParaRPr>
          </a:p>
        </p:txBody>
      </p:sp>
      <p:sp>
        <p:nvSpPr>
          <p:cNvPr id="2" name="Rectangle 1"/>
          <p:cNvSpPr/>
          <p:nvPr/>
        </p:nvSpPr>
        <p:spPr>
          <a:xfrm>
            <a:off x="1614308" y="2356824"/>
            <a:ext cx="9049110" cy="800219"/>
          </a:xfrm>
          <a:prstGeom prst="rect">
            <a:avLst/>
          </a:prstGeom>
        </p:spPr>
        <p:txBody>
          <a:bodyPr wrap="square">
            <a:spAutoFit/>
          </a:bodyPr>
          <a:lstStyle/>
          <a:p>
            <a:pPr algn="ctr"/>
            <a:endParaRPr lang="en-US" sz="3200" dirty="0">
              <a:latin typeface="HelveticaNeueLTStd-Lt" panose="020B0403020202020204" pitchFamily="34" charset="0"/>
            </a:endParaRPr>
          </a:p>
          <a:p>
            <a:pPr algn="ctr"/>
            <a:r>
              <a:rPr lang="en-US" dirty="0">
                <a:latin typeface="HelveticaNeueLTStd-Bd" panose="020B0804020202020204" pitchFamily="34" charset="0"/>
              </a:rPr>
              <a:t>A helpful guide to help you determine </a:t>
            </a:r>
            <a:r>
              <a:rPr lang="en-US" dirty="0" smtClean="0">
                <a:latin typeface="HelveticaNeueLTStd-Bd" panose="020B0804020202020204" pitchFamily="34" charset="0"/>
              </a:rPr>
              <a:t>which classes </a:t>
            </a:r>
            <a:r>
              <a:rPr lang="en-US" dirty="0">
                <a:latin typeface="HelveticaNeueLTStd-Bd" panose="020B0804020202020204" pitchFamily="34" charset="0"/>
              </a:rPr>
              <a:t>you should take and when to take them.</a:t>
            </a:r>
          </a:p>
        </p:txBody>
      </p:sp>
      <p:sp>
        <p:nvSpPr>
          <p:cNvPr id="3" name="Rectangle 2"/>
          <p:cNvSpPr/>
          <p:nvPr/>
        </p:nvSpPr>
        <p:spPr>
          <a:xfrm>
            <a:off x="977660" y="4844271"/>
            <a:ext cx="6096000" cy="1077218"/>
          </a:xfrm>
          <a:prstGeom prst="rect">
            <a:avLst/>
          </a:prstGeom>
        </p:spPr>
        <p:txBody>
          <a:bodyPr>
            <a:spAutoFit/>
          </a:bodyPr>
          <a:lstStyle/>
          <a:p>
            <a:r>
              <a:rPr lang="en-US" sz="1600" dirty="0">
                <a:latin typeface="HelveticaNeueLTStd-Bd" panose="020B0804020202020204" pitchFamily="34" charset="0"/>
              </a:rPr>
              <a:t>Anytime before baby/after baby is </a:t>
            </a:r>
            <a:r>
              <a:rPr lang="en-US" sz="1600" dirty="0" smtClean="0">
                <a:latin typeface="HelveticaNeueLTStd-Bd" panose="020B0804020202020204" pitchFamily="34" charset="0"/>
              </a:rPr>
              <a:t>born</a:t>
            </a:r>
          </a:p>
          <a:p>
            <a:endParaRPr lang="en-US" sz="1600" dirty="0">
              <a:latin typeface="HelveticaNeueLTStd-Bd" panose="020B0804020202020204" pitchFamily="34" charset="0"/>
            </a:endParaRPr>
          </a:p>
          <a:p>
            <a:pPr marL="285750" indent="-285750">
              <a:buFont typeface="Wingdings" panose="05000000000000000000" pitchFamily="2" charset="2"/>
              <a:buChar char="q"/>
            </a:pPr>
            <a:r>
              <a:rPr lang="en-US" sz="1600" dirty="0" smtClean="0">
                <a:latin typeface="HelveticaNeueLTStd-Bd" panose="020B0804020202020204" pitchFamily="34" charset="0"/>
              </a:rPr>
              <a:t>Breastfeeding </a:t>
            </a:r>
            <a:r>
              <a:rPr lang="en-US" sz="1600" dirty="0">
                <a:latin typeface="HelveticaNeueLTStd-Bd" panose="020B0804020202020204" pitchFamily="34" charset="0"/>
              </a:rPr>
              <a:t>and Returning to Work</a:t>
            </a:r>
          </a:p>
          <a:p>
            <a:pPr marL="285750" indent="-285750">
              <a:buFont typeface="Wingdings" panose="05000000000000000000" pitchFamily="2" charset="2"/>
              <a:buChar char="q"/>
            </a:pPr>
            <a:r>
              <a:rPr lang="en-US" sz="1600" dirty="0">
                <a:latin typeface="HelveticaNeueLTStd-Bd" panose="020B0804020202020204" pitchFamily="34" charset="0"/>
              </a:rPr>
              <a:t>Night </a:t>
            </a:r>
            <a:r>
              <a:rPr lang="en-US" sz="1600" dirty="0" err="1">
                <a:latin typeface="HelveticaNeueLTStd-Bd" panose="020B0804020202020204" pitchFamily="34" charset="0"/>
              </a:rPr>
              <a:t>Night</a:t>
            </a:r>
            <a:r>
              <a:rPr lang="en-US" sz="1600" dirty="0">
                <a:latin typeface="HelveticaNeueLTStd-Bd" panose="020B0804020202020204" pitchFamily="34" charset="0"/>
              </a:rPr>
              <a:t> Newborn </a:t>
            </a:r>
            <a:r>
              <a:rPr lang="en-US" sz="1600" dirty="0">
                <a:latin typeface="HelveticaNeueLTStd-Roman" panose="020B0604020202020204" pitchFamily="34" charset="0"/>
              </a:rPr>
              <a:t>(up until baby is 8 weeks old)</a:t>
            </a:r>
          </a:p>
        </p:txBody>
      </p:sp>
    </p:spTree>
    <p:extLst>
      <p:ext uri="{BB962C8B-B14F-4D97-AF65-F5344CB8AC3E}">
        <p14:creationId xmlns:p14="http://schemas.microsoft.com/office/powerpoint/2010/main" val="3864671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Your Benefit Considerations </a:t>
            </a:r>
          </a:p>
        </p:txBody>
      </p:sp>
      <p:graphicFrame>
        <p:nvGraphicFramePr>
          <p:cNvPr id="6" name="Diagram 5"/>
          <p:cNvGraphicFramePr/>
          <p:nvPr>
            <p:extLst>
              <p:ext uri="{D42A27DB-BD31-4B8C-83A1-F6EECF244321}">
                <p14:modId xmlns:p14="http://schemas.microsoft.com/office/powerpoint/2010/main" val="1503514531"/>
              </p:ext>
            </p:extLst>
          </p:nvPr>
        </p:nvGraphicFramePr>
        <p:xfrm>
          <a:off x="605368" y="938537"/>
          <a:ext cx="10790126" cy="4642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6388" name="Picture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450696" y="2228117"/>
            <a:ext cx="655942" cy="687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2"/>
          <p:cNvPicPr>
            <a:picLocks noChangeAspect="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1580967" y="4292865"/>
            <a:ext cx="395399" cy="723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TextBox 2"/>
          <p:cNvSpPr txBox="1">
            <a:spLocks noChangeArrowheads="1"/>
          </p:cNvSpPr>
          <p:nvPr/>
        </p:nvSpPr>
        <p:spPr bwMode="auto">
          <a:xfrm>
            <a:off x="605368" y="5419922"/>
            <a:ext cx="1052270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2"/>
                </a:solidFill>
                <a:latin typeface="Arial" panose="020B0604020202020204" pitchFamily="34" charset="0"/>
                <a:ea typeface="MS PGothic" panose="020B0600070205080204" pitchFamily="34" charset="-128"/>
              </a:defRPr>
            </a:lvl1pPr>
            <a:lvl2pPr marL="742950" indent="-285750">
              <a:defRPr sz="1400">
                <a:solidFill>
                  <a:schemeClr val="tx2"/>
                </a:solidFill>
                <a:latin typeface="Arial" panose="020B0604020202020204" pitchFamily="34" charset="0"/>
                <a:ea typeface="MS PGothic" panose="020B0600070205080204" pitchFamily="34" charset="-128"/>
              </a:defRPr>
            </a:lvl2pPr>
            <a:lvl3pPr marL="1143000" indent="-228600">
              <a:defRPr sz="1400">
                <a:solidFill>
                  <a:schemeClr val="tx2"/>
                </a:solidFill>
                <a:latin typeface="Arial" panose="020B0604020202020204" pitchFamily="34" charset="0"/>
                <a:ea typeface="MS PGothic" panose="020B0600070205080204" pitchFamily="34" charset="-128"/>
              </a:defRPr>
            </a:lvl3pPr>
            <a:lvl4pPr marL="1600200" indent="-228600">
              <a:defRPr sz="1400">
                <a:solidFill>
                  <a:schemeClr val="tx2"/>
                </a:solidFill>
                <a:latin typeface="Arial" panose="020B0604020202020204" pitchFamily="34" charset="0"/>
                <a:ea typeface="MS PGothic" panose="020B0600070205080204" pitchFamily="34" charset="-128"/>
              </a:defRPr>
            </a:lvl4pPr>
            <a:lvl5pPr marL="2057400" indent="-228600">
              <a:defRPr sz="14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2"/>
                </a:solidFill>
                <a:latin typeface="Arial" panose="020B0604020202020204" pitchFamily="34" charset="0"/>
                <a:ea typeface="MS PGothic" panose="020B0600070205080204" pitchFamily="34" charset="-128"/>
              </a:defRPr>
            </a:lvl9pPr>
          </a:lstStyle>
          <a:p>
            <a:r>
              <a:rPr lang="en-US" altLang="en-US" sz="2000" dirty="0"/>
              <a:t>Need more information? Check out </a:t>
            </a:r>
            <a:r>
              <a:rPr lang="en-US" altLang="en-US" sz="2000" b="1" dirty="0"/>
              <a:t>In The Know: What Happens to my benefits when I go on leave?</a:t>
            </a:r>
            <a:endParaRPr lang="en-US" altLang="en-US" sz="2000" dirty="0"/>
          </a:p>
        </p:txBody>
      </p:sp>
    </p:spTree>
    <p:extLst>
      <p:ext uri="{BB962C8B-B14F-4D97-AF65-F5344CB8AC3E}">
        <p14:creationId xmlns:p14="http://schemas.microsoft.com/office/powerpoint/2010/main" val="3727181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Penn Medicine Template 2009">
  <a:themeElements>
    <a:clrScheme name="Penn 2018 Color Palette">
      <a:dk1>
        <a:srgbClr val="002243"/>
      </a:dk1>
      <a:lt1>
        <a:srgbClr val="FFFFFF"/>
      </a:lt1>
      <a:dk2>
        <a:srgbClr val="800000"/>
      </a:dk2>
      <a:lt2>
        <a:srgbClr val="B4B5B4"/>
      </a:lt2>
      <a:accent1>
        <a:srgbClr val="326B8B"/>
      </a:accent1>
      <a:accent2>
        <a:srgbClr val="64A4D6"/>
      </a:accent2>
      <a:accent3>
        <a:srgbClr val="022D75"/>
      </a:accent3>
      <a:accent4>
        <a:srgbClr val="C4CE41"/>
      </a:accent4>
      <a:accent5>
        <a:srgbClr val="D75539"/>
      </a:accent5>
      <a:accent6>
        <a:srgbClr val="F7BA01"/>
      </a:accent6>
      <a:hlink>
        <a:srgbClr val="022D75"/>
      </a:hlink>
      <a:folHlink>
        <a:srgbClr val="7F0D00"/>
      </a:folHlink>
    </a:clrScheme>
    <a:fontScheme name="Penn Medicine Template 20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tx2"/>
            </a:solidFill>
            <a:effectLst/>
            <a:latin typeface="Arial" panose="020B0604020202020204" pitchFamily="34"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b" anchorCtr="0" compatLnSpc="1">
        <a:prstTxWarp prst="textNoShape">
          <a:avLst/>
        </a:prstTxWarp>
        <a:spAutoFit/>
      </a:bodyPr>
      <a:lstStyle>
        <a:defPPr algn="l">
          <a:defRPr sz="1400" b="1" dirty="0" smtClean="0">
            <a:solidFill>
              <a:schemeClr val="bg1">
                <a:lumMod val="50000"/>
              </a:schemeClr>
            </a:solidFill>
          </a:defRPr>
        </a:defPPr>
      </a:lstStyle>
    </a:txDef>
  </a:objectDefaults>
  <a:extraClrSchemeLst>
    <a:extraClrScheme>
      <a:clrScheme name="Penn Medicine Template 2009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enn Medicine Template 2009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enn Medicine Template 2009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enn Medicine Template 2009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enn Medicine Template 2009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enn Medicine Template 2009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enn Medicine Template 2009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enn Medicine Template 2009 8">
        <a:dk1>
          <a:srgbClr val="4A85FA"/>
        </a:dk1>
        <a:lt1>
          <a:srgbClr val="FFFFFF"/>
        </a:lt1>
        <a:dk2>
          <a:srgbClr val="001D3A"/>
        </a:dk2>
        <a:lt2>
          <a:srgbClr val="003366"/>
        </a:lt2>
        <a:accent1>
          <a:srgbClr val="A66E5A"/>
        </a:accent1>
        <a:accent2>
          <a:srgbClr val="BA003E"/>
        </a:accent2>
        <a:accent3>
          <a:srgbClr val="AAABAE"/>
        </a:accent3>
        <a:accent4>
          <a:srgbClr val="DADADA"/>
        </a:accent4>
        <a:accent5>
          <a:srgbClr val="D0BAB5"/>
        </a:accent5>
        <a:accent6>
          <a:srgbClr val="A80037"/>
        </a:accent6>
        <a:hlink>
          <a:srgbClr val="666633"/>
        </a:hlink>
        <a:folHlink>
          <a:srgbClr val="FEC420"/>
        </a:folHlink>
      </a:clrScheme>
      <a:clrMap bg1="dk2" tx1="lt1" bg2="dk1" tx2="lt2" accent1="accent1" accent2="accent2" accent3="accent3" accent4="accent4" accent5="accent5" accent6="accent6" hlink="hlink" folHlink="folHlink"/>
    </a:extraClrScheme>
    <a:extraClrScheme>
      <a:clrScheme name="Penn Medicine Template 2009 9">
        <a:dk1>
          <a:srgbClr val="000000"/>
        </a:dk1>
        <a:lt1>
          <a:srgbClr val="FFFFFF"/>
        </a:lt1>
        <a:dk2>
          <a:srgbClr val="A2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clrMap bg1="lt1" tx1="dk1" bg2="lt2" tx2="dk2" accent1="accent1" accent2="accent2" accent3="accent3" accent4="accent4" accent5="accent5" accent6="accent6" hlink="hlink" folHlink="folHlink"/>
    </a:extraClrScheme>
    <a:extraClrScheme>
      <a:clrScheme name="Penn Medicine Template 2009 10">
        <a:dk1>
          <a:srgbClr val="000000"/>
        </a:dk1>
        <a:lt1>
          <a:srgbClr val="FFFFFF"/>
        </a:lt1>
        <a:dk2>
          <a:srgbClr val="80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57705E-D956-4F4F-ABA9-A87862DBA0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6331FC5-E63B-41F5-9547-4411C0EF0F33}">
  <ds:schemaRefs>
    <ds:schemaRef ds:uri="http://schemas.microsoft.com/sharepoint/v3/contenttype/forms"/>
  </ds:schemaRefs>
</ds:datastoreItem>
</file>

<file path=customXml/itemProps3.xml><?xml version="1.0" encoding="utf-8"?>
<ds:datastoreItem xmlns:ds="http://schemas.openxmlformats.org/officeDocument/2006/customXml" ds:itemID="{6522EA3B-264C-42C4-8B1E-24436726F7E7}">
  <ds:schemaRefs>
    <ds:schemaRef ds:uri="http://purl.org/dc/elements/1.1/"/>
    <ds:schemaRef ds:uri="http://schemas.microsoft.com/office/2006/metadata/properties"/>
    <ds:schemaRef ds:uri="http://schemas.microsoft.com/office/2006/documentManagement/types"/>
    <ds:schemaRef ds:uri="http://purl.org/dc/terms/"/>
    <ds:schemaRef ds:uri="http://www.w3.org/XML/1998/namespace"/>
    <ds:schemaRef ds:uri="http://purl.org/dc/dcmityp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12770</TotalTime>
  <Pages>32</Pages>
  <Words>2309</Words>
  <Application>Microsoft Office PowerPoint</Application>
  <PresentationFormat>Widescreen</PresentationFormat>
  <Paragraphs>254</Paragraphs>
  <Slides>18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MS PGothic</vt:lpstr>
      <vt:lpstr>Arial</vt:lpstr>
      <vt:lpstr>Franklin Gothic Book</vt:lpstr>
      <vt:lpstr>HelveticaNeueLTStd-Bd</vt:lpstr>
      <vt:lpstr>HelveticaNeueLTStd-Lt</vt:lpstr>
      <vt:lpstr>HelveticaNeueLTStd-Roman</vt:lpstr>
      <vt:lpstr>Lucida Grande</vt:lpstr>
      <vt:lpstr>Verdana</vt:lpstr>
      <vt:lpstr>Wingdings</vt:lpstr>
      <vt:lpstr>Penn Medicine Template 2009</vt:lpstr>
      <vt:lpstr>Welcoming Your Child – A Parent’s Guide</vt:lpstr>
      <vt:lpstr>PowerPoint Presentation</vt:lpstr>
      <vt:lpstr>Available Leaves and Benefits</vt:lpstr>
      <vt:lpstr>How Will I Be Paid During My Leave of Absence? EXAMPLES</vt:lpstr>
      <vt:lpstr>Preparing for Your New Arrival</vt:lpstr>
      <vt:lpstr>Preparing for Your New Arrival</vt:lpstr>
      <vt:lpstr> Consider using an Eliance Health Network Provider…. Woman and Babies Hospital A Baby-Friendly hospital offering an optimal level of care for infant feeding and mother/baby bonding</vt:lpstr>
      <vt:lpstr>Women &amp; Babies Hospital Classes for New &amp; Expecting Families</vt:lpstr>
      <vt:lpstr>Your Benefit Considerations </vt:lpstr>
      <vt:lpstr>Enroll Your Child in Benefits</vt:lpstr>
      <vt:lpstr>In The Know </vt:lpstr>
      <vt:lpstr>I have Lancaster General Health Insurance…..</vt:lpstr>
      <vt:lpstr>After Your Child Arrives</vt:lpstr>
      <vt:lpstr>Returning to Work After Your Child Arrives</vt:lpstr>
      <vt:lpstr> Nursing Mothers Information &amp; Lactation Room Location</vt:lpstr>
      <vt:lpstr>Important Contact Information</vt:lpstr>
      <vt:lpstr> Additional Resources</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subject>
  <dc:creator>PWheeler</dc:creator>
  <cp:keywords/>
  <dc:description/>
  <cp:lastModifiedBy>McCall, Carol S</cp:lastModifiedBy>
  <cp:revision>957</cp:revision>
  <cp:lastPrinted>2003-06-10T14:31:25Z</cp:lastPrinted>
  <dcterms:created xsi:type="dcterms:W3CDTF">2006-02-16T01:55:53Z</dcterms:created>
  <dcterms:modified xsi:type="dcterms:W3CDTF">2020-12-30T23:46:02Z</dcterms:modified>
</cp:coreProperties>
</file>